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69" r:id="rId3"/>
    <p:sldId id="294" r:id="rId4"/>
    <p:sldId id="295" r:id="rId5"/>
    <p:sldId id="275" r:id="rId6"/>
    <p:sldId id="258" r:id="rId7"/>
    <p:sldId id="290" r:id="rId8"/>
    <p:sldId id="261" r:id="rId9"/>
    <p:sldId id="296" r:id="rId10"/>
    <p:sldId id="292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08" r:id="rId19"/>
    <p:sldId id="309" r:id="rId20"/>
    <p:sldId id="310" r:id="rId21"/>
    <p:sldId id="289" r:id="rId22"/>
    <p:sldId id="268" r:id="rId23"/>
    <p:sldId id="297" r:id="rId24"/>
    <p:sldId id="298" r:id="rId25"/>
    <p:sldId id="293" r:id="rId26"/>
    <p:sldId id="299" r:id="rId27"/>
    <p:sldId id="291" r:id="rId28"/>
    <p:sldId id="283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son" id="{09302EA0-A362-42C0-A766-9733DD254451}">
          <p14:sldIdLst>
            <p14:sldId id="256"/>
            <p14:sldId id="269"/>
          </p14:sldIdLst>
        </p14:section>
        <p14:section name="Jason" id="{F2C4E68D-F612-4358-A3DA-77CA8D6ACA06}">
          <p14:sldIdLst>
            <p14:sldId id="294"/>
            <p14:sldId id="295"/>
            <p14:sldId id="275"/>
            <p14:sldId id="258"/>
          </p14:sldIdLst>
        </p14:section>
        <p14:section name="Robin" id="{EEB22DA3-B79B-44E1-BFBF-3BFADD84D3D1}">
          <p14:sldIdLst>
            <p14:sldId id="290"/>
            <p14:sldId id="261"/>
            <p14:sldId id="296"/>
            <p14:sldId id="292"/>
            <p14:sldId id="300"/>
            <p14:sldId id="301"/>
            <p14:sldId id="302"/>
            <p14:sldId id="303"/>
            <p14:sldId id="304"/>
            <p14:sldId id="305"/>
            <p14:sldId id="306"/>
            <p14:sldId id="308"/>
            <p14:sldId id="309"/>
            <p14:sldId id="310"/>
          </p14:sldIdLst>
        </p14:section>
        <p14:section name="Tom" id="{27D29FA6-3248-4822-9493-72B2C1B1EA8E}">
          <p14:sldIdLst>
            <p14:sldId id="289"/>
            <p14:sldId id="268"/>
            <p14:sldId id="297"/>
            <p14:sldId id="298"/>
          </p14:sldIdLst>
        </p14:section>
        <p14:section name="Mason" id="{12594DAC-E08B-42D9-A867-19767786D522}">
          <p14:sldIdLst>
            <p14:sldId id="293"/>
            <p14:sldId id="299"/>
            <p14:sldId id="291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5E1"/>
    <a:srgbClr val="FF3399"/>
    <a:srgbClr val="FF9F00"/>
    <a:srgbClr val="515151"/>
    <a:srgbClr val="D7E9F4"/>
    <a:srgbClr val="B9D478"/>
    <a:srgbClr val="8B593E"/>
    <a:srgbClr val="7A7A7A"/>
    <a:srgbClr val="0072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D2027E-C6A0-A0F4-3DCF-EF5DFF05877F}" v="12" dt="2023-06-28T14:09:00.030"/>
    <p1510:client id="{D098286C-DDCE-490C-816B-BC0195E073FF}" v="710" dt="2023-06-28T18:49:21.4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son Duffy" userId="96d836a7-e137-45ee-93ec-e5d8e4b16da5" providerId="ADAL" clId="{D098286C-DDCE-490C-816B-BC0195E073FF}"/>
    <pc:docChg chg="undo redo custSel addSld delSld modSld modSection">
      <pc:chgData name="Jason Duffy" userId="96d836a7-e137-45ee-93ec-e5d8e4b16da5" providerId="ADAL" clId="{D098286C-DDCE-490C-816B-BC0195E073FF}" dt="2023-06-28T18:49:21.483" v="731" actId="404"/>
      <pc:docMkLst>
        <pc:docMk/>
      </pc:docMkLst>
      <pc:sldChg chg="addSp delSp modSp mod modAnim">
        <pc:chgData name="Jason Duffy" userId="96d836a7-e137-45ee-93ec-e5d8e4b16da5" providerId="ADAL" clId="{D098286C-DDCE-490C-816B-BC0195E073FF}" dt="2023-06-28T14:54:26.538" v="473"/>
        <pc:sldMkLst>
          <pc:docMk/>
          <pc:sldMk cId="183151242" sldId="268"/>
        </pc:sldMkLst>
        <pc:spChg chg="del">
          <ac:chgData name="Jason Duffy" userId="96d836a7-e137-45ee-93ec-e5d8e4b16da5" providerId="ADAL" clId="{D098286C-DDCE-490C-816B-BC0195E073FF}" dt="2023-06-28T14:15:19.097" v="7" actId="478"/>
          <ac:spMkLst>
            <pc:docMk/>
            <pc:sldMk cId="183151242" sldId="268"/>
            <ac:spMk id="2" creationId="{A7CB7A03-B22B-1F94-48F2-6A887B405234}"/>
          </ac:spMkLst>
        </pc:spChg>
        <pc:spChg chg="add del mod">
          <ac:chgData name="Jason Duffy" userId="96d836a7-e137-45ee-93ec-e5d8e4b16da5" providerId="ADAL" clId="{D098286C-DDCE-490C-816B-BC0195E073FF}" dt="2023-06-28T14:15:20.177" v="9" actId="478"/>
          <ac:spMkLst>
            <pc:docMk/>
            <pc:sldMk cId="183151242" sldId="268"/>
            <ac:spMk id="8" creationId="{56166089-6E07-EF44-7C57-FF0AEFFF1671}"/>
          </ac:spMkLst>
        </pc:spChg>
        <pc:graphicFrameChg chg="add mod">
          <ac:chgData name="Jason Duffy" userId="96d836a7-e137-45ee-93ec-e5d8e4b16da5" providerId="ADAL" clId="{D098286C-DDCE-490C-816B-BC0195E073FF}" dt="2023-06-28T14:16:14.372" v="45" actId="403"/>
          <ac:graphicFrameMkLst>
            <pc:docMk/>
            <pc:sldMk cId="183151242" sldId="268"/>
            <ac:graphicFrameMk id="6" creationId="{9A1EF37F-6DFA-6A0E-3954-165E498F8819}"/>
          </ac:graphicFrameMkLst>
        </pc:graphicFrameChg>
      </pc:sldChg>
      <pc:sldChg chg="addSp delSp modSp mod addAnim delAnim modAnim">
        <pc:chgData name="Jason Duffy" userId="96d836a7-e137-45ee-93ec-e5d8e4b16da5" providerId="ADAL" clId="{D098286C-DDCE-490C-816B-BC0195E073FF}" dt="2023-06-28T18:47:21.859" v="660" actId="16037"/>
        <pc:sldMkLst>
          <pc:docMk/>
          <pc:sldMk cId="3142528440" sldId="269"/>
        </pc:sldMkLst>
        <pc:spChg chg="del">
          <ac:chgData name="Jason Duffy" userId="96d836a7-e137-45ee-93ec-e5d8e4b16da5" providerId="ADAL" clId="{D098286C-DDCE-490C-816B-BC0195E073FF}" dt="2023-06-28T14:41:10.039" v="435" actId="478"/>
          <ac:spMkLst>
            <pc:docMk/>
            <pc:sldMk cId="3142528440" sldId="269"/>
            <ac:spMk id="3" creationId="{0F3259E9-CA91-2E4B-FF32-70866FAAC208}"/>
          </ac:spMkLst>
        </pc:spChg>
        <pc:spChg chg="mod">
          <ac:chgData name="Jason Duffy" userId="96d836a7-e137-45ee-93ec-e5d8e4b16da5" providerId="ADAL" clId="{D098286C-DDCE-490C-816B-BC0195E073FF}" dt="2023-06-28T18:47:21.859" v="660" actId="16037"/>
          <ac:spMkLst>
            <pc:docMk/>
            <pc:sldMk cId="3142528440" sldId="269"/>
            <ac:spMk id="51" creationId="{CC63367D-396B-2404-EFCD-85BCF27501BE}"/>
          </ac:spMkLst>
        </pc:spChg>
        <pc:spChg chg="ord">
          <ac:chgData name="Jason Duffy" userId="96d836a7-e137-45ee-93ec-e5d8e4b16da5" providerId="ADAL" clId="{D098286C-DDCE-490C-816B-BC0195E073FF}" dt="2023-06-28T14:40:17.349" v="416" actId="167"/>
          <ac:spMkLst>
            <pc:docMk/>
            <pc:sldMk cId="3142528440" sldId="269"/>
            <ac:spMk id="55" creationId="{42F56D16-7EA2-CA13-239B-2CC3DAED1F5C}"/>
          </ac:spMkLst>
        </pc:spChg>
        <pc:spChg chg="mod">
          <ac:chgData name="Jason Duffy" userId="96d836a7-e137-45ee-93ec-e5d8e4b16da5" providerId="ADAL" clId="{D098286C-DDCE-490C-816B-BC0195E073FF}" dt="2023-06-28T14:41:05.015" v="434" actId="20577"/>
          <ac:spMkLst>
            <pc:docMk/>
            <pc:sldMk cId="3142528440" sldId="269"/>
            <ac:spMk id="86" creationId="{26FE469F-B736-181C-40A6-4878E196CAC2}"/>
          </ac:spMkLst>
        </pc:spChg>
        <pc:spChg chg="mod">
          <ac:chgData name="Jason Duffy" userId="96d836a7-e137-45ee-93ec-e5d8e4b16da5" providerId="ADAL" clId="{D098286C-DDCE-490C-816B-BC0195E073FF}" dt="2023-06-28T14:40:48.475" v="427" actId="20577"/>
          <ac:spMkLst>
            <pc:docMk/>
            <pc:sldMk cId="3142528440" sldId="269"/>
            <ac:spMk id="87" creationId="{865951AC-AE12-5C33-8434-4F82073644F4}"/>
          </ac:spMkLst>
        </pc:spChg>
        <pc:spChg chg="mod">
          <ac:chgData name="Jason Duffy" userId="96d836a7-e137-45ee-93ec-e5d8e4b16da5" providerId="ADAL" clId="{D098286C-DDCE-490C-816B-BC0195E073FF}" dt="2023-06-28T14:40:50.857" v="432" actId="20577"/>
          <ac:spMkLst>
            <pc:docMk/>
            <pc:sldMk cId="3142528440" sldId="269"/>
            <ac:spMk id="88" creationId="{21D80B9C-27D7-E949-5636-FF3F63E8D7BC}"/>
          </ac:spMkLst>
        </pc:spChg>
        <pc:picChg chg="add del mod ord">
          <ac:chgData name="Jason Duffy" userId="96d836a7-e137-45ee-93ec-e5d8e4b16da5" providerId="ADAL" clId="{D098286C-DDCE-490C-816B-BC0195E073FF}" dt="2023-06-28T14:40:26.826" v="418" actId="1076"/>
          <ac:picMkLst>
            <pc:docMk/>
            <pc:sldMk cId="3142528440" sldId="269"/>
            <ac:picMk id="4" creationId="{B8E84FA8-186F-8412-23EF-4E1190AA5090}"/>
          </ac:picMkLst>
        </pc:picChg>
        <pc:picChg chg="add mod">
          <ac:chgData name="Jason Duffy" userId="96d836a7-e137-45ee-93ec-e5d8e4b16da5" providerId="ADAL" clId="{D098286C-DDCE-490C-816B-BC0195E073FF}" dt="2023-06-28T14:42:09.692" v="444" actId="1036"/>
          <ac:picMkLst>
            <pc:docMk/>
            <pc:sldMk cId="3142528440" sldId="269"/>
            <ac:picMk id="6" creationId="{4942695A-852B-4ACA-C6F0-97972190ED6A}"/>
          </ac:picMkLst>
        </pc:picChg>
        <pc:picChg chg="mod">
          <ac:chgData name="Jason Duffy" userId="96d836a7-e137-45ee-93ec-e5d8e4b16da5" providerId="ADAL" clId="{D098286C-DDCE-490C-816B-BC0195E073FF}" dt="2023-06-28T14:47:13.382" v="445" actId="14826"/>
          <ac:picMkLst>
            <pc:docMk/>
            <pc:sldMk cId="3142528440" sldId="269"/>
            <ac:picMk id="90" creationId="{1116F2A7-4C90-A024-7BCA-8F7C58160878}"/>
          </ac:picMkLst>
        </pc:picChg>
        <pc:picChg chg="del">
          <ac:chgData name="Jason Duffy" userId="96d836a7-e137-45ee-93ec-e5d8e4b16da5" providerId="ADAL" clId="{D098286C-DDCE-490C-816B-BC0195E073FF}" dt="2023-06-28T14:41:55.351" v="439" actId="478"/>
          <ac:picMkLst>
            <pc:docMk/>
            <pc:sldMk cId="3142528440" sldId="269"/>
            <ac:picMk id="92" creationId="{9346992F-E7AC-EFEF-9196-3DB76C1FEF89}"/>
          </ac:picMkLst>
        </pc:picChg>
        <pc:picChg chg="del">
          <ac:chgData name="Jason Duffy" userId="96d836a7-e137-45ee-93ec-e5d8e4b16da5" providerId="ADAL" clId="{D098286C-DDCE-490C-816B-BC0195E073FF}" dt="2023-06-28T14:40:15.123" v="415" actId="478"/>
          <ac:picMkLst>
            <pc:docMk/>
            <pc:sldMk cId="3142528440" sldId="269"/>
            <ac:picMk id="94" creationId="{4AFACB36-7ECB-836B-8DEB-AB5FF4F18202}"/>
          </ac:picMkLst>
        </pc:picChg>
      </pc:sldChg>
      <pc:sldChg chg="modSp mod">
        <pc:chgData name="Jason Duffy" userId="96d836a7-e137-45ee-93ec-e5d8e4b16da5" providerId="ADAL" clId="{D098286C-DDCE-490C-816B-BC0195E073FF}" dt="2023-06-28T16:14:53.303" v="607" actId="20577"/>
        <pc:sldMkLst>
          <pc:docMk/>
          <pc:sldMk cId="3200936634" sldId="283"/>
        </pc:sldMkLst>
        <pc:spChg chg="mod">
          <ac:chgData name="Jason Duffy" userId="96d836a7-e137-45ee-93ec-e5d8e4b16da5" providerId="ADAL" clId="{D098286C-DDCE-490C-816B-BC0195E073FF}" dt="2023-06-28T16:14:53.303" v="607" actId="20577"/>
          <ac:spMkLst>
            <pc:docMk/>
            <pc:sldMk cId="3200936634" sldId="283"/>
            <ac:spMk id="7" creationId="{6A12D9EA-86C2-8C45-4040-0E368ACABDA6}"/>
          </ac:spMkLst>
        </pc:spChg>
      </pc:sldChg>
      <pc:sldChg chg="delSp modSp mod">
        <pc:chgData name="Jason Duffy" userId="96d836a7-e137-45ee-93ec-e5d8e4b16da5" providerId="ADAL" clId="{D098286C-DDCE-490C-816B-BC0195E073FF}" dt="2023-06-28T14:24:14.678" v="49" actId="14826"/>
        <pc:sldMkLst>
          <pc:docMk/>
          <pc:sldMk cId="3743089662" sldId="292"/>
        </pc:sldMkLst>
        <pc:spChg chg="del">
          <ac:chgData name="Jason Duffy" userId="96d836a7-e137-45ee-93ec-e5d8e4b16da5" providerId="ADAL" clId="{D098286C-DDCE-490C-816B-BC0195E073FF}" dt="2023-06-28T14:24:00.346" v="46" actId="478"/>
          <ac:spMkLst>
            <pc:docMk/>
            <pc:sldMk cId="3743089662" sldId="292"/>
            <ac:spMk id="4" creationId="{AF5FFADE-18EE-DE10-EC83-78F0CA1DC9A1}"/>
          </ac:spMkLst>
        </pc:spChg>
        <pc:picChg chg="mod">
          <ac:chgData name="Jason Duffy" userId="96d836a7-e137-45ee-93ec-e5d8e4b16da5" providerId="ADAL" clId="{D098286C-DDCE-490C-816B-BC0195E073FF}" dt="2023-06-28T14:24:14.678" v="49" actId="14826"/>
          <ac:picMkLst>
            <pc:docMk/>
            <pc:sldMk cId="3743089662" sldId="292"/>
            <ac:picMk id="3" creationId="{7C4379C5-C3C1-4436-23DB-D0A2BD312FA1}"/>
          </ac:picMkLst>
        </pc:picChg>
      </pc:sldChg>
      <pc:sldChg chg="modSp">
        <pc:chgData name="Jason Duffy" userId="96d836a7-e137-45ee-93ec-e5d8e4b16da5" providerId="ADAL" clId="{D098286C-DDCE-490C-816B-BC0195E073FF}" dt="2023-06-28T14:49:40.528" v="446" actId="14826"/>
        <pc:sldMkLst>
          <pc:docMk/>
          <pc:sldMk cId="226442308" sldId="294"/>
        </pc:sldMkLst>
        <pc:picChg chg="mod">
          <ac:chgData name="Jason Duffy" userId="96d836a7-e137-45ee-93ec-e5d8e4b16da5" providerId="ADAL" clId="{D098286C-DDCE-490C-816B-BC0195E073FF}" dt="2023-06-28T14:49:40.528" v="446" actId="14826"/>
          <ac:picMkLst>
            <pc:docMk/>
            <pc:sldMk cId="226442308" sldId="294"/>
            <ac:picMk id="3" creationId="{9C98EC71-F0B8-C775-4018-1297E580CC2B}"/>
          </ac:picMkLst>
        </pc:picChg>
      </pc:sldChg>
      <pc:sldChg chg="modSp">
        <pc:chgData name="Jason Duffy" userId="96d836a7-e137-45ee-93ec-e5d8e4b16da5" providerId="ADAL" clId="{D098286C-DDCE-490C-816B-BC0195E073FF}" dt="2023-06-28T14:41:36.859" v="436" actId="14826"/>
        <pc:sldMkLst>
          <pc:docMk/>
          <pc:sldMk cId="2000334577" sldId="295"/>
        </pc:sldMkLst>
        <pc:picChg chg="mod">
          <ac:chgData name="Jason Duffy" userId="96d836a7-e137-45ee-93ec-e5d8e4b16da5" providerId="ADAL" clId="{D098286C-DDCE-490C-816B-BC0195E073FF}" dt="2023-06-28T14:41:36.859" v="436" actId="14826"/>
          <ac:picMkLst>
            <pc:docMk/>
            <pc:sldMk cId="2000334577" sldId="295"/>
            <ac:picMk id="6" creationId="{F0079F58-2B28-484A-45A8-F791B73766F2}"/>
          </ac:picMkLst>
        </pc:picChg>
      </pc:sldChg>
      <pc:sldChg chg="modAnim">
        <pc:chgData name="Jason Duffy" userId="96d836a7-e137-45ee-93ec-e5d8e4b16da5" providerId="ADAL" clId="{D098286C-DDCE-490C-816B-BC0195E073FF}" dt="2023-06-28T16:18:09.256" v="610"/>
        <pc:sldMkLst>
          <pc:docMk/>
          <pc:sldMk cId="4113276722" sldId="296"/>
        </pc:sldMkLst>
      </pc:sldChg>
      <pc:sldChg chg="addSp delSp modSp mod modAnim">
        <pc:chgData name="Jason Duffy" userId="96d836a7-e137-45ee-93ec-e5d8e4b16da5" providerId="ADAL" clId="{D098286C-DDCE-490C-816B-BC0195E073FF}" dt="2023-06-28T18:49:21.483" v="731" actId="404"/>
        <pc:sldMkLst>
          <pc:docMk/>
          <pc:sldMk cId="3913076187" sldId="297"/>
        </pc:sldMkLst>
        <pc:spChg chg="del">
          <ac:chgData name="Jason Duffy" userId="96d836a7-e137-45ee-93ec-e5d8e4b16da5" providerId="ADAL" clId="{D098286C-DDCE-490C-816B-BC0195E073FF}" dt="2023-06-28T14:25:46.843" v="51" actId="478"/>
          <ac:spMkLst>
            <pc:docMk/>
            <pc:sldMk cId="3913076187" sldId="297"/>
            <ac:spMk id="3" creationId="{9BEFA8E7-06B6-1A7D-3111-4359E25702E3}"/>
          </ac:spMkLst>
        </pc:spChg>
        <pc:spChg chg="mod">
          <ac:chgData name="Jason Duffy" userId="96d836a7-e137-45ee-93ec-e5d8e4b16da5" providerId="ADAL" clId="{D098286C-DDCE-490C-816B-BC0195E073FF}" dt="2023-06-28T17:51:01.548" v="614" actId="18245"/>
          <ac:spMkLst>
            <pc:docMk/>
            <pc:sldMk cId="3913076187" sldId="297"/>
            <ac:spMk id="5" creationId="{CDF7BC79-1376-A2D1-DAB8-8EC01092133B}"/>
          </ac:spMkLst>
        </pc:spChg>
        <pc:spChg chg="mod">
          <ac:chgData name="Jason Duffy" userId="96d836a7-e137-45ee-93ec-e5d8e4b16da5" providerId="ADAL" clId="{D098286C-DDCE-490C-816B-BC0195E073FF}" dt="2023-06-28T17:51:01.548" v="614" actId="18245"/>
          <ac:spMkLst>
            <pc:docMk/>
            <pc:sldMk cId="3913076187" sldId="297"/>
            <ac:spMk id="6" creationId="{E80678EC-8912-BB3E-C276-EF3B65C456E3}"/>
          </ac:spMkLst>
        </pc:spChg>
        <pc:spChg chg="add del mod">
          <ac:chgData name="Jason Duffy" userId="96d836a7-e137-45ee-93ec-e5d8e4b16da5" providerId="ADAL" clId="{D098286C-DDCE-490C-816B-BC0195E073FF}" dt="2023-06-28T14:25:48.532" v="52" actId="478"/>
          <ac:spMkLst>
            <pc:docMk/>
            <pc:sldMk cId="3913076187" sldId="297"/>
            <ac:spMk id="7" creationId="{052C19CF-4F14-42EA-3142-285789888B37}"/>
          </ac:spMkLst>
        </pc:spChg>
        <pc:spChg chg="mod">
          <ac:chgData name="Jason Duffy" userId="96d836a7-e137-45ee-93ec-e5d8e4b16da5" providerId="ADAL" clId="{D098286C-DDCE-490C-816B-BC0195E073FF}" dt="2023-06-28T17:50:59.486" v="613" actId="18245"/>
          <ac:spMkLst>
            <pc:docMk/>
            <pc:sldMk cId="3913076187" sldId="297"/>
            <ac:spMk id="7" creationId="{B8481570-DD63-DF18-5D9E-F12094092046}"/>
          </ac:spMkLst>
        </pc:spChg>
        <pc:grpChg chg="mod">
          <ac:chgData name="Jason Duffy" userId="96d836a7-e137-45ee-93ec-e5d8e4b16da5" providerId="ADAL" clId="{D098286C-DDCE-490C-816B-BC0195E073FF}" dt="2023-06-28T17:51:01.548" v="614" actId="18245"/>
          <ac:grpSpMkLst>
            <pc:docMk/>
            <pc:sldMk cId="3913076187" sldId="297"/>
            <ac:grpSpMk id="3" creationId="{F924CB53-077E-FD9D-6B64-6BD18131D877}"/>
          </ac:grpSpMkLst>
        </pc:grpChg>
        <pc:graphicFrameChg chg="add del mod modGraphic">
          <ac:chgData name="Jason Duffy" userId="96d836a7-e137-45ee-93ec-e5d8e4b16da5" providerId="ADAL" clId="{D098286C-DDCE-490C-816B-BC0195E073FF}" dt="2023-06-28T14:26:22.317" v="87" actId="478"/>
          <ac:graphicFrameMkLst>
            <pc:docMk/>
            <pc:sldMk cId="3913076187" sldId="297"/>
            <ac:graphicFrameMk id="5" creationId="{47C65AB1-E1AE-B583-F871-9DDD2FCC2F87}"/>
          </ac:graphicFrameMkLst>
        </pc:graphicFrameChg>
        <pc:graphicFrameChg chg="add del mod modGraphic">
          <ac:chgData name="Jason Duffy" userId="96d836a7-e137-45ee-93ec-e5d8e4b16da5" providerId="ADAL" clId="{D098286C-DDCE-490C-816B-BC0195E073FF}" dt="2023-06-28T14:29:43.686" v="172" actId="478"/>
          <ac:graphicFrameMkLst>
            <pc:docMk/>
            <pc:sldMk cId="3913076187" sldId="297"/>
            <ac:graphicFrameMk id="8" creationId="{FB2B793B-85BA-01E9-47DF-777F8B1862F1}"/>
          </ac:graphicFrameMkLst>
        </pc:graphicFrameChg>
        <pc:graphicFrameChg chg="add del mod modGraphic">
          <ac:chgData name="Jason Duffy" userId="96d836a7-e137-45ee-93ec-e5d8e4b16da5" providerId="ADAL" clId="{D098286C-DDCE-490C-816B-BC0195E073FF}" dt="2023-06-28T18:49:21.483" v="731" actId="404"/>
          <ac:graphicFrameMkLst>
            <pc:docMk/>
            <pc:sldMk cId="3913076187" sldId="297"/>
            <ac:graphicFrameMk id="9" creationId="{D5561D66-D083-1459-1683-7A1C0D10603D}"/>
          </ac:graphicFrameMkLst>
        </pc:graphicFrameChg>
      </pc:sldChg>
      <pc:sldChg chg="addSp delSp modSp mod">
        <pc:chgData name="Jason Duffy" userId="96d836a7-e137-45ee-93ec-e5d8e4b16da5" providerId="ADAL" clId="{D098286C-DDCE-490C-816B-BC0195E073FF}" dt="2023-06-28T18:48:59.084" v="707" actId="403"/>
        <pc:sldMkLst>
          <pc:docMk/>
          <pc:sldMk cId="2075961959" sldId="298"/>
        </pc:sldMkLst>
        <pc:spChg chg="del">
          <ac:chgData name="Jason Duffy" userId="96d836a7-e137-45ee-93ec-e5d8e4b16da5" providerId="ADAL" clId="{D098286C-DDCE-490C-816B-BC0195E073FF}" dt="2023-06-28T14:32:26.737" v="309" actId="478"/>
          <ac:spMkLst>
            <pc:docMk/>
            <pc:sldMk cId="2075961959" sldId="298"/>
            <ac:spMk id="3" creationId="{309F67C2-80D2-59BD-5F54-DFB5DC8415E3}"/>
          </ac:spMkLst>
        </pc:spChg>
        <pc:spChg chg="add del mod">
          <ac:chgData name="Jason Duffy" userId="96d836a7-e137-45ee-93ec-e5d8e4b16da5" providerId="ADAL" clId="{D098286C-DDCE-490C-816B-BC0195E073FF}" dt="2023-06-28T14:32:28.531" v="310" actId="478"/>
          <ac:spMkLst>
            <pc:docMk/>
            <pc:sldMk cId="2075961959" sldId="298"/>
            <ac:spMk id="7" creationId="{D884E029-9BB3-C589-E5F4-245623CB7105}"/>
          </ac:spMkLst>
        </pc:spChg>
        <pc:graphicFrameChg chg="add mod modGraphic">
          <ac:chgData name="Jason Duffy" userId="96d836a7-e137-45ee-93ec-e5d8e4b16da5" providerId="ADAL" clId="{D098286C-DDCE-490C-816B-BC0195E073FF}" dt="2023-06-28T18:48:59.084" v="707" actId="403"/>
          <ac:graphicFrameMkLst>
            <pc:docMk/>
            <pc:sldMk cId="2075961959" sldId="298"/>
            <ac:graphicFrameMk id="5" creationId="{A19B2322-835B-67CC-04A6-79BE8464865B}"/>
          </ac:graphicFrameMkLst>
        </pc:graphicFrameChg>
      </pc:sldChg>
      <pc:sldChg chg="addSp delSp modSp mod modAnim">
        <pc:chgData name="Jason Duffy" userId="96d836a7-e137-45ee-93ec-e5d8e4b16da5" providerId="ADAL" clId="{D098286C-DDCE-490C-816B-BC0195E073FF}" dt="2023-06-28T18:46:28.837" v="657" actId="16037"/>
        <pc:sldMkLst>
          <pc:docMk/>
          <pc:sldMk cId="3805807335" sldId="299"/>
        </pc:sldMkLst>
        <pc:spChg chg="del">
          <ac:chgData name="Jason Duffy" userId="96d836a7-e137-45ee-93ec-e5d8e4b16da5" providerId="ADAL" clId="{D098286C-DDCE-490C-816B-BC0195E073FF}" dt="2023-06-28T14:37:30.771" v="312" actId="478"/>
          <ac:spMkLst>
            <pc:docMk/>
            <pc:sldMk cId="3805807335" sldId="299"/>
            <ac:spMk id="4" creationId="{7947A6CB-FE0C-0217-1B86-89793A5858AB}"/>
          </ac:spMkLst>
        </pc:spChg>
        <pc:spChg chg="add del mod">
          <ac:chgData name="Jason Duffy" userId="96d836a7-e137-45ee-93ec-e5d8e4b16da5" providerId="ADAL" clId="{D098286C-DDCE-490C-816B-BC0195E073FF}" dt="2023-06-28T14:37:31.532" v="313" actId="478"/>
          <ac:spMkLst>
            <pc:docMk/>
            <pc:sldMk cId="3805807335" sldId="299"/>
            <ac:spMk id="6" creationId="{B468FB5D-2984-7AF4-D9C9-2693ECF2A7C9}"/>
          </ac:spMkLst>
        </pc:spChg>
        <pc:graphicFrameChg chg="add del modGraphic">
          <ac:chgData name="Jason Duffy" userId="96d836a7-e137-45ee-93ec-e5d8e4b16da5" providerId="ADAL" clId="{D098286C-DDCE-490C-816B-BC0195E073FF}" dt="2023-06-28T14:37:53.903" v="315" actId="1032"/>
          <ac:graphicFrameMkLst>
            <pc:docMk/>
            <pc:sldMk cId="3805807335" sldId="299"/>
            <ac:graphicFrameMk id="7" creationId="{6D5140E3-456E-E76F-157A-BAEEB0F1ED57}"/>
          </ac:graphicFrameMkLst>
        </pc:graphicFrameChg>
        <pc:graphicFrameChg chg="add mod modGraphic">
          <ac:chgData name="Jason Duffy" userId="96d836a7-e137-45ee-93ec-e5d8e4b16da5" providerId="ADAL" clId="{D098286C-DDCE-490C-816B-BC0195E073FF}" dt="2023-06-28T18:46:28.837" v="657" actId="16037"/>
          <ac:graphicFrameMkLst>
            <pc:docMk/>
            <pc:sldMk cId="3805807335" sldId="299"/>
            <ac:graphicFrameMk id="8" creationId="{27695DC6-219F-1BDE-1A7D-CFB33D22F0FC}"/>
          </ac:graphicFrameMkLst>
        </pc:graphicFrameChg>
      </pc:sldChg>
      <pc:sldChg chg="addSp delSp modSp new mod modClrScheme chgLayout">
        <pc:chgData name="Jason Duffy" userId="96d836a7-e137-45ee-93ec-e5d8e4b16da5" providerId="ADAL" clId="{D098286C-DDCE-490C-816B-BC0195E073FF}" dt="2023-06-28T16:13:06.290" v="594" actId="1076"/>
        <pc:sldMkLst>
          <pc:docMk/>
          <pc:sldMk cId="1958283973" sldId="300"/>
        </pc:sldMkLst>
        <pc:spChg chg="mod ord">
          <ac:chgData name="Jason Duffy" userId="96d836a7-e137-45ee-93ec-e5d8e4b16da5" providerId="ADAL" clId="{D098286C-DDCE-490C-816B-BC0195E073FF}" dt="2023-06-28T15:58:45.737" v="535" actId="700"/>
          <ac:spMkLst>
            <pc:docMk/>
            <pc:sldMk cId="1958283973" sldId="300"/>
            <ac:spMk id="2" creationId="{626D15CD-4F13-C0A0-99CD-19DAD21449CE}"/>
          </ac:spMkLst>
        </pc:spChg>
        <pc:spChg chg="add del mod ord">
          <ac:chgData name="Jason Duffy" userId="96d836a7-e137-45ee-93ec-e5d8e4b16da5" providerId="ADAL" clId="{D098286C-DDCE-490C-816B-BC0195E073FF}" dt="2023-06-28T15:57:03.563" v="483" actId="700"/>
          <ac:spMkLst>
            <pc:docMk/>
            <pc:sldMk cId="1958283973" sldId="300"/>
            <ac:spMk id="5" creationId="{70D8BCF1-33A5-EA94-C901-A6FC86F7C1E7}"/>
          </ac:spMkLst>
        </pc:spChg>
        <pc:spChg chg="add mod ord">
          <ac:chgData name="Jason Duffy" userId="96d836a7-e137-45ee-93ec-e5d8e4b16da5" providerId="ADAL" clId="{D098286C-DDCE-490C-816B-BC0195E073FF}" dt="2023-06-28T15:58:58.708" v="546" actId="122"/>
          <ac:spMkLst>
            <pc:docMk/>
            <pc:sldMk cId="1958283973" sldId="300"/>
            <ac:spMk id="6" creationId="{4173649F-4C0B-2A6B-1AA8-9E79DBB089F9}"/>
          </ac:spMkLst>
        </pc:spChg>
        <pc:picChg chg="add mod">
          <ac:chgData name="Jason Duffy" userId="96d836a7-e137-45ee-93ec-e5d8e4b16da5" providerId="ADAL" clId="{D098286C-DDCE-490C-816B-BC0195E073FF}" dt="2023-06-28T16:13:06.290" v="594" actId="1076"/>
          <ac:picMkLst>
            <pc:docMk/>
            <pc:sldMk cId="1958283973" sldId="300"/>
            <ac:picMk id="4" creationId="{5D1EC331-5BE6-4CF5-9480-9DA4DA228D27}"/>
          </ac:picMkLst>
        </pc:picChg>
      </pc:sldChg>
      <pc:sldChg chg="addSp delSp modSp new mod">
        <pc:chgData name="Jason Duffy" userId="96d836a7-e137-45ee-93ec-e5d8e4b16da5" providerId="ADAL" clId="{D098286C-DDCE-490C-816B-BC0195E073FF}" dt="2023-06-28T15:57:47.869" v="501" actId="478"/>
        <pc:sldMkLst>
          <pc:docMk/>
          <pc:sldMk cId="476455680" sldId="301"/>
        </pc:sldMkLst>
        <pc:picChg chg="add mod">
          <ac:chgData name="Jason Duffy" userId="96d836a7-e137-45ee-93ec-e5d8e4b16da5" providerId="ADAL" clId="{D098286C-DDCE-490C-816B-BC0195E073FF}" dt="2023-06-28T15:57:43.743" v="499" actId="14100"/>
          <ac:picMkLst>
            <pc:docMk/>
            <pc:sldMk cId="476455680" sldId="301"/>
            <ac:picMk id="4" creationId="{4D1E3C84-DC27-4CB3-C215-82084013D5F1}"/>
          </ac:picMkLst>
        </pc:picChg>
        <pc:picChg chg="add del mod">
          <ac:chgData name="Jason Duffy" userId="96d836a7-e137-45ee-93ec-e5d8e4b16da5" providerId="ADAL" clId="{D098286C-DDCE-490C-816B-BC0195E073FF}" dt="2023-06-28T15:57:47.869" v="501" actId="478"/>
          <ac:picMkLst>
            <pc:docMk/>
            <pc:sldMk cId="476455680" sldId="301"/>
            <ac:picMk id="6" creationId="{961E5660-020C-4168-287D-FABFACB031C2}"/>
          </ac:picMkLst>
        </pc:picChg>
      </pc:sldChg>
      <pc:sldChg chg="addSp delSp modSp new mod">
        <pc:chgData name="Jason Duffy" userId="96d836a7-e137-45ee-93ec-e5d8e4b16da5" providerId="ADAL" clId="{D098286C-DDCE-490C-816B-BC0195E073FF}" dt="2023-06-28T16:01:06.450" v="585" actId="478"/>
        <pc:sldMkLst>
          <pc:docMk/>
          <pc:sldMk cId="3076936250" sldId="302"/>
        </pc:sldMkLst>
        <pc:spChg chg="del">
          <ac:chgData name="Jason Duffy" userId="96d836a7-e137-45ee-93ec-e5d8e4b16da5" providerId="ADAL" clId="{D098286C-DDCE-490C-816B-BC0195E073FF}" dt="2023-06-28T16:01:06.450" v="585" actId="478"/>
          <ac:spMkLst>
            <pc:docMk/>
            <pc:sldMk cId="3076936250" sldId="302"/>
            <ac:spMk id="2" creationId="{6695957A-F2F9-5F6E-7262-B86F88632582}"/>
          </ac:spMkLst>
        </pc:spChg>
        <pc:picChg chg="add mod">
          <ac:chgData name="Jason Duffy" userId="96d836a7-e137-45ee-93ec-e5d8e4b16da5" providerId="ADAL" clId="{D098286C-DDCE-490C-816B-BC0195E073FF}" dt="2023-06-28T16:01:02.975" v="584" actId="14100"/>
          <ac:picMkLst>
            <pc:docMk/>
            <pc:sldMk cId="3076936250" sldId="302"/>
            <ac:picMk id="4" creationId="{051D2C30-6ED8-FD03-F65D-133AD37F2FA4}"/>
          </ac:picMkLst>
        </pc:picChg>
      </pc:sldChg>
      <pc:sldChg chg="addSp delSp modSp new mod modClrScheme chgLayout">
        <pc:chgData name="Jason Duffy" userId="96d836a7-e137-45ee-93ec-e5d8e4b16da5" providerId="ADAL" clId="{D098286C-DDCE-490C-816B-BC0195E073FF}" dt="2023-06-28T16:01:10.317" v="586" actId="478"/>
        <pc:sldMkLst>
          <pc:docMk/>
          <pc:sldMk cId="1424804333" sldId="303"/>
        </pc:sldMkLst>
        <pc:spChg chg="del mod ord">
          <ac:chgData name="Jason Duffy" userId="96d836a7-e137-45ee-93ec-e5d8e4b16da5" providerId="ADAL" clId="{D098286C-DDCE-490C-816B-BC0195E073FF}" dt="2023-06-28T16:01:10.317" v="586" actId="478"/>
          <ac:spMkLst>
            <pc:docMk/>
            <pc:sldMk cId="1424804333" sldId="303"/>
            <ac:spMk id="2" creationId="{DCFB9EFD-0E65-29E2-DD14-577577440FEB}"/>
          </ac:spMkLst>
        </pc:spChg>
        <pc:spChg chg="add mod ord">
          <ac:chgData name="Jason Duffy" userId="96d836a7-e137-45ee-93ec-e5d8e4b16da5" providerId="ADAL" clId="{D098286C-DDCE-490C-816B-BC0195E073FF}" dt="2023-06-28T15:59:25.316" v="557" actId="122"/>
          <ac:spMkLst>
            <pc:docMk/>
            <pc:sldMk cId="1424804333" sldId="303"/>
            <ac:spMk id="5" creationId="{D76939EB-7A5A-CEF3-B34D-767E41B41F88}"/>
          </ac:spMkLst>
        </pc:spChg>
        <pc:picChg chg="add mod">
          <ac:chgData name="Jason Duffy" userId="96d836a7-e137-45ee-93ec-e5d8e4b16da5" providerId="ADAL" clId="{D098286C-DDCE-490C-816B-BC0195E073FF}" dt="2023-06-28T15:58:04.616" v="508" actId="27614"/>
          <ac:picMkLst>
            <pc:docMk/>
            <pc:sldMk cId="1424804333" sldId="303"/>
            <ac:picMk id="4" creationId="{1B117FEA-AF44-ABBE-B49C-615BE96B2D72}"/>
          </ac:picMkLst>
        </pc:picChg>
      </pc:sldChg>
      <pc:sldChg chg="addSp delSp modSp new mod">
        <pc:chgData name="Jason Duffy" userId="96d836a7-e137-45ee-93ec-e5d8e4b16da5" providerId="ADAL" clId="{D098286C-DDCE-490C-816B-BC0195E073FF}" dt="2023-06-28T16:01:12.433" v="587" actId="478"/>
        <pc:sldMkLst>
          <pc:docMk/>
          <pc:sldMk cId="2601903320" sldId="304"/>
        </pc:sldMkLst>
        <pc:spChg chg="del">
          <ac:chgData name="Jason Duffy" userId="96d836a7-e137-45ee-93ec-e5d8e4b16da5" providerId="ADAL" clId="{D098286C-DDCE-490C-816B-BC0195E073FF}" dt="2023-06-28T16:01:12.433" v="587" actId="478"/>
          <ac:spMkLst>
            <pc:docMk/>
            <pc:sldMk cId="2601903320" sldId="304"/>
            <ac:spMk id="2" creationId="{E796918A-8391-F151-4006-A574D5765BAF}"/>
          </ac:spMkLst>
        </pc:spChg>
        <pc:picChg chg="add mod">
          <ac:chgData name="Jason Duffy" userId="96d836a7-e137-45ee-93ec-e5d8e4b16da5" providerId="ADAL" clId="{D098286C-DDCE-490C-816B-BC0195E073FF}" dt="2023-06-28T15:58:08.045" v="512" actId="962"/>
          <ac:picMkLst>
            <pc:docMk/>
            <pc:sldMk cId="2601903320" sldId="304"/>
            <ac:picMk id="4" creationId="{BD265106-33EB-7E33-E7AF-EB6FA0558467}"/>
          </ac:picMkLst>
        </pc:picChg>
      </pc:sldChg>
      <pc:sldChg chg="addSp delSp modSp new mod">
        <pc:chgData name="Jason Duffy" userId="96d836a7-e137-45ee-93ec-e5d8e4b16da5" providerId="ADAL" clId="{D098286C-DDCE-490C-816B-BC0195E073FF}" dt="2023-06-28T16:01:14.569" v="588" actId="478"/>
        <pc:sldMkLst>
          <pc:docMk/>
          <pc:sldMk cId="14118223" sldId="305"/>
        </pc:sldMkLst>
        <pc:spChg chg="del">
          <ac:chgData name="Jason Duffy" userId="96d836a7-e137-45ee-93ec-e5d8e4b16da5" providerId="ADAL" clId="{D098286C-DDCE-490C-816B-BC0195E073FF}" dt="2023-06-28T16:01:14.569" v="588" actId="478"/>
          <ac:spMkLst>
            <pc:docMk/>
            <pc:sldMk cId="14118223" sldId="305"/>
            <ac:spMk id="2" creationId="{C4985EB8-27D2-8500-B5BC-50E0627BC3B3}"/>
          </ac:spMkLst>
        </pc:spChg>
        <pc:picChg chg="add mod">
          <ac:chgData name="Jason Duffy" userId="96d836a7-e137-45ee-93ec-e5d8e4b16da5" providerId="ADAL" clId="{D098286C-DDCE-490C-816B-BC0195E073FF}" dt="2023-06-28T15:58:11.698" v="515" actId="27614"/>
          <ac:picMkLst>
            <pc:docMk/>
            <pc:sldMk cId="14118223" sldId="305"/>
            <ac:picMk id="4" creationId="{2014CCA3-0D60-861B-53F9-49507AB5156D}"/>
          </ac:picMkLst>
        </pc:picChg>
      </pc:sldChg>
      <pc:sldChg chg="addSp modSp new mod">
        <pc:chgData name="Jason Duffy" userId="96d836a7-e137-45ee-93ec-e5d8e4b16da5" providerId="ADAL" clId="{D098286C-DDCE-490C-816B-BC0195E073FF}" dt="2023-06-28T16:00:42.755" v="582" actId="1076"/>
        <pc:sldMkLst>
          <pc:docMk/>
          <pc:sldMk cId="914717161" sldId="306"/>
        </pc:sldMkLst>
        <pc:picChg chg="add mod">
          <ac:chgData name="Jason Duffy" userId="96d836a7-e137-45ee-93ec-e5d8e4b16da5" providerId="ADAL" clId="{D098286C-DDCE-490C-816B-BC0195E073FF}" dt="2023-06-28T16:00:42.755" v="582" actId="1076"/>
          <ac:picMkLst>
            <pc:docMk/>
            <pc:sldMk cId="914717161" sldId="306"/>
            <ac:picMk id="4" creationId="{7152CF33-F422-9711-C797-4CEDAFB3429C}"/>
          </ac:picMkLst>
        </pc:picChg>
      </pc:sldChg>
      <pc:sldChg chg="addSp delSp modSp new del mod">
        <pc:chgData name="Jason Duffy" userId="96d836a7-e137-45ee-93ec-e5d8e4b16da5" providerId="ADAL" clId="{D098286C-DDCE-490C-816B-BC0195E073FF}" dt="2023-06-28T17:44:08.355" v="611" actId="2696"/>
        <pc:sldMkLst>
          <pc:docMk/>
          <pc:sldMk cId="1098068326" sldId="307"/>
        </pc:sldMkLst>
        <pc:spChg chg="del">
          <ac:chgData name="Jason Duffy" userId="96d836a7-e137-45ee-93ec-e5d8e4b16da5" providerId="ADAL" clId="{D098286C-DDCE-490C-816B-BC0195E073FF}" dt="2023-06-28T16:01:17.473" v="589" actId="478"/>
          <ac:spMkLst>
            <pc:docMk/>
            <pc:sldMk cId="1098068326" sldId="307"/>
            <ac:spMk id="2" creationId="{46DA107D-DFAE-B873-5007-359B45BE0B30}"/>
          </ac:spMkLst>
        </pc:spChg>
        <pc:picChg chg="add mod">
          <ac:chgData name="Jason Duffy" userId="96d836a7-e137-45ee-93ec-e5d8e4b16da5" providerId="ADAL" clId="{D098286C-DDCE-490C-816B-BC0195E073FF}" dt="2023-06-28T15:58:20.420" v="523" actId="962"/>
          <ac:picMkLst>
            <pc:docMk/>
            <pc:sldMk cId="1098068326" sldId="307"/>
            <ac:picMk id="4" creationId="{623353FD-D941-AF18-5726-CE3075E5CFAD}"/>
          </ac:picMkLst>
        </pc:picChg>
      </pc:sldChg>
      <pc:sldChg chg="addSp delSp modSp new mod">
        <pc:chgData name="Jason Duffy" userId="96d836a7-e137-45ee-93ec-e5d8e4b16da5" providerId="ADAL" clId="{D098286C-DDCE-490C-816B-BC0195E073FF}" dt="2023-06-28T16:01:19.432" v="590" actId="478"/>
        <pc:sldMkLst>
          <pc:docMk/>
          <pc:sldMk cId="2430047297" sldId="308"/>
        </pc:sldMkLst>
        <pc:spChg chg="del">
          <ac:chgData name="Jason Duffy" userId="96d836a7-e137-45ee-93ec-e5d8e4b16da5" providerId="ADAL" clId="{D098286C-DDCE-490C-816B-BC0195E073FF}" dt="2023-06-28T16:01:19.432" v="590" actId="478"/>
          <ac:spMkLst>
            <pc:docMk/>
            <pc:sldMk cId="2430047297" sldId="308"/>
            <ac:spMk id="2" creationId="{2BBC6C9D-DBA0-FF54-E068-767A5B8913D7}"/>
          </ac:spMkLst>
        </pc:spChg>
        <pc:picChg chg="add mod">
          <ac:chgData name="Jason Duffy" userId="96d836a7-e137-45ee-93ec-e5d8e4b16da5" providerId="ADAL" clId="{D098286C-DDCE-490C-816B-BC0195E073FF}" dt="2023-06-28T15:58:25.425" v="527" actId="962"/>
          <ac:picMkLst>
            <pc:docMk/>
            <pc:sldMk cId="2430047297" sldId="308"/>
            <ac:picMk id="4" creationId="{323D9299-E73B-40F4-04C2-CC8E61E18C81}"/>
          </ac:picMkLst>
        </pc:picChg>
      </pc:sldChg>
      <pc:sldChg chg="addSp delSp modSp new mod modClrScheme chgLayout">
        <pc:chgData name="Jason Duffy" userId="96d836a7-e137-45ee-93ec-e5d8e4b16da5" providerId="ADAL" clId="{D098286C-DDCE-490C-816B-BC0195E073FF}" dt="2023-06-28T16:01:21.310" v="591" actId="478"/>
        <pc:sldMkLst>
          <pc:docMk/>
          <pc:sldMk cId="2279510582" sldId="309"/>
        </pc:sldMkLst>
        <pc:spChg chg="del mod ord">
          <ac:chgData name="Jason Duffy" userId="96d836a7-e137-45ee-93ec-e5d8e4b16da5" providerId="ADAL" clId="{D098286C-DDCE-490C-816B-BC0195E073FF}" dt="2023-06-28T16:01:21.310" v="591" actId="478"/>
          <ac:spMkLst>
            <pc:docMk/>
            <pc:sldMk cId="2279510582" sldId="309"/>
            <ac:spMk id="2" creationId="{56E6CF9C-C52F-437B-CC58-6C25DC69561A}"/>
          </ac:spMkLst>
        </pc:spChg>
        <pc:spChg chg="add mod ord">
          <ac:chgData name="Jason Duffy" userId="96d836a7-e137-45ee-93ec-e5d8e4b16da5" providerId="ADAL" clId="{D098286C-DDCE-490C-816B-BC0195E073FF}" dt="2023-06-28T16:00:10.314" v="575" actId="122"/>
          <ac:spMkLst>
            <pc:docMk/>
            <pc:sldMk cId="2279510582" sldId="309"/>
            <ac:spMk id="5" creationId="{20CCCEF1-A60C-40CA-6575-68D5F38F710D}"/>
          </ac:spMkLst>
        </pc:spChg>
        <pc:picChg chg="add mod">
          <ac:chgData name="Jason Duffy" userId="96d836a7-e137-45ee-93ec-e5d8e4b16da5" providerId="ADAL" clId="{D098286C-DDCE-490C-816B-BC0195E073FF}" dt="2023-06-28T16:00:16.612" v="576" actId="1076"/>
          <ac:picMkLst>
            <pc:docMk/>
            <pc:sldMk cId="2279510582" sldId="309"/>
            <ac:picMk id="4" creationId="{88DF1500-6E29-DBAF-BD34-4C686B13961F}"/>
          </ac:picMkLst>
        </pc:picChg>
      </pc:sldChg>
      <pc:sldChg chg="addSp delSp modSp new mod">
        <pc:chgData name="Jason Duffy" userId="96d836a7-e137-45ee-93ec-e5d8e4b16da5" providerId="ADAL" clId="{D098286C-DDCE-490C-816B-BC0195E073FF}" dt="2023-06-28T16:01:22.748" v="592" actId="478"/>
        <pc:sldMkLst>
          <pc:docMk/>
          <pc:sldMk cId="3643714703" sldId="310"/>
        </pc:sldMkLst>
        <pc:spChg chg="del">
          <ac:chgData name="Jason Duffy" userId="96d836a7-e137-45ee-93ec-e5d8e4b16da5" providerId="ADAL" clId="{D098286C-DDCE-490C-816B-BC0195E073FF}" dt="2023-06-28T16:01:22.748" v="592" actId="478"/>
          <ac:spMkLst>
            <pc:docMk/>
            <pc:sldMk cId="3643714703" sldId="310"/>
            <ac:spMk id="2" creationId="{48649549-52E5-E232-CEBE-B8E597A97918}"/>
          </ac:spMkLst>
        </pc:spChg>
        <pc:picChg chg="add mod">
          <ac:chgData name="Jason Duffy" userId="96d836a7-e137-45ee-93ec-e5d8e4b16da5" providerId="ADAL" clId="{D098286C-DDCE-490C-816B-BC0195E073FF}" dt="2023-06-28T16:00:25.361" v="578" actId="1076"/>
          <ac:picMkLst>
            <pc:docMk/>
            <pc:sldMk cId="3643714703" sldId="310"/>
            <ac:picMk id="4" creationId="{7E8E3D57-1BC4-A8CF-F187-791CEEA19121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C_AEAAA8A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2800"/>
              <a:t>Planung im Vergleich mit dem realen Aufwand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Planung nur geforderte Features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Tabelle1!$A$2</c:f>
              <c:numCache>
                <c:formatCode>General</c:formatCode>
                <c:ptCount val="1"/>
              </c:numCache>
            </c:numRef>
          </c:cat>
          <c:val>
            <c:numRef>
              <c:f>Tabelle1!$B$2</c:f>
              <c:numCache>
                <c:formatCode>General</c:formatCode>
                <c:ptCount val="1"/>
                <c:pt idx="0">
                  <c:v>98.5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A1-4FFB-AAC4-79A00E3A59FD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Planung alle Features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Tabelle1!$A$2</c:f>
              <c:numCache>
                <c:formatCode>General</c:formatCode>
                <c:ptCount val="1"/>
              </c:numCache>
            </c:numRef>
          </c:cat>
          <c:val>
            <c:numRef>
              <c:f>Tabelle1!$C$2</c:f>
              <c:numCache>
                <c:formatCode>General</c:formatCode>
                <c:ptCount val="1"/>
                <c:pt idx="0">
                  <c:v>290.5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A1-4FFB-AAC4-79A00E3A59FD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Realer Aufwand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Tabelle1!$A$2</c:f>
              <c:numCache>
                <c:formatCode>General</c:formatCode>
                <c:ptCount val="1"/>
              </c:numCache>
            </c:numRef>
          </c:cat>
          <c:val>
            <c:numRef>
              <c:f>Tabelle1!$D$2</c:f>
              <c:numCache>
                <c:formatCode>General</c:formatCode>
                <c:ptCount val="1"/>
                <c:pt idx="0">
                  <c:v>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9A1-4FFB-AAC4-79A00E3A59F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112446592"/>
        <c:axId val="1112447552"/>
      </c:barChart>
      <c:catAx>
        <c:axId val="1112446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2447552"/>
        <c:crosses val="autoZero"/>
        <c:auto val="1"/>
        <c:lblAlgn val="ctr"/>
        <c:lblOffset val="100"/>
        <c:noMultiLvlLbl val="0"/>
      </c:catAx>
      <c:valAx>
        <c:axId val="1112447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2400"/>
                  <a:t>Aufwand in</a:t>
                </a:r>
                <a:r>
                  <a:rPr lang="de-DE" sz="2400" baseline="0"/>
                  <a:t> Stuinden</a:t>
                </a:r>
                <a:endParaRPr lang="de-DE" sz="2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24465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BC6C28-0959-4853-8BB3-C83C29AFC5D3}" type="doc">
      <dgm:prSet loTypeId="urn:microsoft.com/office/officeart/2005/8/layout/gear1" loCatId="relationship" qsTypeId="urn:microsoft.com/office/officeart/2005/8/quickstyle/simple1" qsCatId="simple" csTypeId="urn:microsoft.com/office/officeart/2005/8/colors/colorful1" csCatId="colorful" phldr="1"/>
      <dgm:spPr/>
    </dgm:pt>
    <dgm:pt modelId="{93FB7483-BBBA-4A95-B8EE-0477F1812805}">
      <dgm:prSet phldrT="[Text]" custT="1"/>
      <dgm:spPr/>
      <dgm:t>
        <a:bodyPr/>
        <a:lstStyle/>
        <a:p>
          <a:r>
            <a:rPr lang="de-DE" sz="1600"/>
            <a:t>Gemeinsame Unterstützung</a:t>
          </a:r>
        </a:p>
      </dgm:t>
    </dgm:pt>
    <dgm:pt modelId="{3A54CE70-AEC1-4FDD-895C-0515FF762C6A}" type="parTrans" cxnId="{825A2BDD-DBE2-475C-AC19-D45503C7D990}">
      <dgm:prSet/>
      <dgm:spPr/>
      <dgm:t>
        <a:bodyPr/>
        <a:lstStyle/>
        <a:p>
          <a:endParaRPr lang="de-DE" sz="3600"/>
        </a:p>
      </dgm:t>
    </dgm:pt>
    <dgm:pt modelId="{F1232446-AFD5-4486-BD6C-00F599A8EAFC}" type="sibTrans" cxnId="{825A2BDD-DBE2-475C-AC19-D45503C7D990}">
      <dgm:prSet/>
      <dgm:spPr/>
      <dgm:t>
        <a:bodyPr/>
        <a:lstStyle/>
        <a:p>
          <a:endParaRPr lang="de-DE" sz="3600"/>
        </a:p>
      </dgm:t>
    </dgm:pt>
    <dgm:pt modelId="{5B4960D4-B729-4AE8-BCC9-8C67B3F98D40}">
      <dgm:prSet phldrT="[Text]" custT="1"/>
      <dgm:spPr/>
      <dgm:t>
        <a:bodyPr/>
        <a:lstStyle/>
        <a:p>
          <a:r>
            <a:rPr lang="de-DE" sz="1600"/>
            <a:t>Vermeiden von Risken</a:t>
          </a:r>
        </a:p>
      </dgm:t>
    </dgm:pt>
    <dgm:pt modelId="{FEBEF776-2B02-4FA6-9316-21ABD1747513}" type="parTrans" cxnId="{38BB55F9-2FB4-4F54-8404-C5F406217FE5}">
      <dgm:prSet/>
      <dgm:spPr/>
      <dgm:t>
        <a:bodyPr/>
        <a:lstStyle/>
        <a:p>
          <a:endParaRPr lang="de-DE" sz="3600"/>
        </a:p>
      </dgm:t>
    </dgm:pt>
    <dgm:pt modelId="{4FF12FBD-82C0-4226-9F60-9766C45BA3C0}" type="sibTrans" cxnId="{38BB55F9-2FB4-4F54-8404-C5F406217FE5}">
      <dgm:prSet/>
      <dgm:spPr/>
      <dgm:t>
        <a:bodyPr/>
        <a:lstStyle/>
        <a:p>
          <a:endParaRPr lang="de-DE" sz="3600"/>
        </a:p>
      </dgm:t>
    </dgm:pt>
    <dgm:pt modelId="{55B5AA8A-D8CC-4C53-856E-8C6D506E3D63}">
      <dgm:prSet phldrT="[Text]" custT="1"/>
      <dgm:spPr/>
      <dgm:t>
        <a:bodyPr/>
        <a:lstStyle/>
        <a:p>
          <a:r>
            <a:rPr lang="de-DE" sz="1600"/>
            <a:t>Disziplin</a:t>
          </a:r>
        </a:p>
      </dgm:t>
    </dgm:pt>
    <dgm:pt modelId="{8CD6E3EF-0AC9-4E93-AEE3-A25B660ED709}" type="parTrans" cxnId="{D5FA96C9-7A67-4A60-8EA0-210B54AA8F7D}">
      <dgm:prSet/>
      <dgm:spPr/>
      <dgm:t>
        <a:bodyPr/>
        <a:lstStyle/>
        <a:p>
          <a:endParaRPr lang="de-DE" sz="2400"/>
        </a:p>
      </dgm:t>
    </dgm:pt>
    <dgm:pt modelId="{CA5AE8B5-3434-4C50-8164-3048B61FAD58}" type="sibTrans" cxnId="{D5FA96C9-7A67-4A60-8EA0-210B54AA8F7D}">
      <dgm:prSet/>
      <dgm:spPr/>
      <dgm:t>
        <a:bodyPr/>
        <a:lstStyle/>
        <a:p>
          <a:endParaRPr lang="de-DE" sz="2400"/>
        </a:p>
      </dgm:t>
    </dgm:pt>
    <dgm:pt modelId="{01C0224E-C936-4080-AECB-F056CE1962FE}" type="pres">
      <dgm:prSet presAssocID="{3EBC6C28-0959-4853-8BB3-C83C29AFC5D3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121E352-63D5-4A88-AE03-F46784EE3EAC}" type="pres">
      <dgm:prSet presAssocID="{93FB7483-BBBA-4A95-B8EE-0477F1812805}" presName="gear1" presStyleLbl="node1" presStyleIdx="0" presStyleCnt="3">
        <dgm:presLayoutVars>
          <dgm:chMax val="1"/>
          <dgm:bulletEnabled val="1"/>
        </dgm:presLayoutVars>
      </dgm:prSet>
      <dgm:spPr/>
    </dgm:pt>
    <dgm:pt modelId="{16354FE0-5198-486C-9FB3-7AE714A1FC7A}" type="pres">
      <dgm:prSet presAssocID="{93FB7483-BBBA-4A95-B8EE-0477F1812805}" presName="gear1srcNode" presStyleLbl="node1" presStyleIdx="0" presStyleCnt="3"/>
      <dgm:spPr/>
    </dgm:pt>
    <dgm:pt modelId="{A6BB6F41-4596-47D0-8AF7-B21A4F9EF074}" type="pres">
      <dgm:prSet presAssocID="{93FB7483-BBBA-4A95-B8EE-0477F1812805}" presName="gear1dstNode" presStyleLbl="node1" presStyleIdx="0" presStyleCnt="3"/>
      <dgm:spPr/>
    </dgm:pt>
    <dgm:pt modelId="{B02A2789-A491-42A1-A216-B26E0E8D7BA2}" type="pres">
      <dgm:prSet presAssocID="{5B4960D4-B729-4AE8-BCC9-8C67B3F98D40}" presName="gear2" presStyleLbl="node1" presStyleIdx="1" presStyleCnt="3">
        <dgm:presLayoutVars>
          <dgm:chMax val="1"/>
          <dgm:bulletEnabled val="1"/>
        </dgm:presLayoutVars>
      </dgm:prSet>
      <dgm:spPr/>
    </dgm:pt>
    <dgm:pt modelId="{AF1F8B14-566E-4422-8346-22B40AABBC37}" type="pres">
      <dgm:prSet presAssocID="{5B4960D4-B729-4AE8-BCC9-8C67B3F98D40}" presName="gear2srcNode" presStyleLbl="node1" presStyleIdx="1" presStyleCnt="3"/>
      <dgm:spPr/>
    </dgm:pt>
    <dgm:pt modelId="{2FD98675-004D-4766-B8DE-5B5E9F18C5F0}" type="pres">
      <dgm:prSet presAssocID="{5B4960D4-B729-4AE8-BCC9-8C67B3F98D40}" presName="gear2dstNode" presStyleLbl="node1" presStyleIdx="1" presStyleCnt="3"/>
      <dgm:spPr/>
    </dgm:pt>
    <dgm:pt modelId="{440BFF74-CAF3-4FE5-9C6D-25E8BD35641F}" type="pres">
      <dgm:prSet presAssocID="{55B5AA8A-D8CC-4C53-856E-8C6D506E3D63}" presName="gear3" presStyleLbl="node1" presStyleIdx="2" presStyleCnt="3"/>
      <dgm:spPr/>
    </dgm:pt>
    <dgm:pt modelId="{97E44796-DC57-4E72-A948-03F5C6868F40}" type="pres">
      <dgm:prSet presAssocID="{55B5AA8A-D8CC-4C53-856E-8C6D506E3D63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3EA4D2CD-F817-4A0B-8317-F835EEFBD8D2}" type="pres">
      <dgm:prSet presAssocID="{55B5AA8A-D8CC-4C53-856E-8C6D506E3D63}" presName="gear3srcNode" presStyleLbl="node1" presStyleIdx="2" presStyleCnt="3"/>
      <dgm:spPr/>
    </dgm:pt>
    <dgm:pt modelId="{5BEB3EAE-D977-440B-9525-BE40FB375F88}" type="pres">
      <dgm:prSet presAssocID="{55B5AA8A-D8CC-4C53-856E-8C6D506E3D63}" presName="gear3dstNode" presStyleLbl="node1" presStyleIdx="2" presStyleCnt="3"/>
      <dgm:spPr/>
    </dgm:pt>
    <dgm:pt modelId="{ACCD606A-D1A0-4CC0-9DF2-B7F2BEB6EC87}" type="pres">
      <dgm:prSet presAssocID="{F1232446-AFD5-4486-BD6C-00F599A8EAFC}" presName="connector1" presStyleLbl="sibTrans2D1" presStyleIdx="0" presStyleCnt="3"/>
      <dgm:spPr/>
    </dgm:pt>
    <dgm:pt modelId="{43437B4F-7D80-49F3-9AF0-4204C37AB3E1}" type="pres">
      <dgm:prSet presAssocID="{4FF12FBD-82C0-4226-9F60-9766C45BA3C0}" presName="connector2" presStyleLbl="sibTrans2D1" presStyleIdx="1" presStyleCnt="3"/>
      <dgm:spPr/>
    </dgm:pt>
    <dgm:pt modelId="{2E6740AA-8F13-4554-98A6-0348C154CB4B}" type="pres">
      <dgm:prSet presAssocID="{CA5AE8B5-3434-4C50-8164-3048B61FAD58}" presName="connector3" presStyleLbl="sibTrans2D1" presStyleIdx="2" presStyleCnt="3"/>
      <dgm:spPr/>
    </dgm:pt>
  </dgm:ptLst>
  <dgm:cxnLst>
    <dgm:cxn modelId="{642BE53F-6035-4A61-B128-5A54212F22B2}" type="presOf" srcId="{55B5AA8A-D8CC-4C53-856E-8C6D506E3D63}" destId="{440BFF74-CAF3-4FE5-9C6D-25E8BD35641F}" srcOrd="0" destOrd="0" presId="urn:microsoft.com/office/officeart/2005/8/layout/gear1"/>
    <dgm:cxn modelId="{8FF8FD43-A891-446A-86CD-FCF01BF8A680}" type="presOf" srcId="{F1232446-AFD5-4486-BD6C-00F599A8EAFC}" destId="{ACCD606A-D1A0-4CC0-9DF2-B7F2BEB6EC87}" srcOrd="0" destOrd="0" presId="urn:microsoft.com/office/officeart/2005/8/layout/gear1"/>
    <dgm:cxn modelId="{3550156A-5B66-41ED-9479-5E2ED6B163C1}" type="presOf" srcId="{5B4960D4-B729-4AE8-BCC9-8C67B3F98D40}" destId="{2FD98675-004D-4766-B8DE-5B5E9F18C5F0}" srcOrd="2" destOrd="0" presId="urn:microsoft.com/office/officeart/2005/8/layout/gear1"/>
    <dgm:cxn modelId="{DDBD9F6D-6223-440C-B964-FCF3E0D67E14}" type="presOf" srcId="{5B4960D4-B729-4AE8-BCC9-8C67B3F98D40}" destId="{AF1F8B14-566E-4422-8346-22B40AABBC37}" srcOrd="1" destOrd="0" presId="urn:microsoft.com/office/officeart/2005/8/layout/gear1"/>
    <dgm:cxn modelId="{20E1ED84-604D-4E2F-8F06-81BD1AE1BF4A}" type="presOf" srcId="{3EBC6C28-0959-4853-8BB3-C83C29AFC5D3}" destId="{01C0224E-C936-4080-AECB-F056CE1962FE}" srcOrd="0" destOrd="0" presId="urn:microsoft.com/office/officeart/2005/8/layout/gear1"/>
    <dgm:cxn modelId="{0501D08D-962B-4CE7-8835-27F582897F07}" type="presOf" srcId="{CA5AE8B5-3434-4C50-8164-3048B61FAD58}" destId="{2E6740AA-8F13-4554-98A6-0348C154CB4B}" srcOrd="0" destOrd="0" presId="urn:microsoft.com/office/officeart/2005/8/layout/gear1"/>
    <dgm:cxn modelId="{273FE090-D3A3-4BA2-B663-1E2C6E6E4C5B}" type="presOf" srcId="{4FF12FBD-82C0-4226-9F60-9766C45BA3C0}" destId="{43437B4F-7D80-49F3-9AF0-4204C37AB3E1}" srcOrd="0" destOrd="0" presId="urn:microsoft.com/office/officeart/2005/8/layout/gear1"/>
    <dgm:cxn modelId="{90C412A1-2A3F-425E-B50C-059651A2A1BA}" type="presOf" srcId="{93FB7483-BBBA-4A95-B8EE-0477F1812805}" destId="{16354FE0-5198-486C-9FB3-7AE714A1FC7A}" srcOrd="1" destOrd="0" presId="urn:microsoft.com/office/officeart/2005/8/layout/gear1"/>
    <dgm:cxn modelId="{5952EAB4-08E7-4950-B248-BDED1CC2242A}" type="presOf" srcId="{93FB7483-BBBA-4A95-B8EE-0477F1812805}" destId="{A6BB6F41-4596-47D0-8AF7-B21A4F9EF074}" srcOrd="2" destOrd="0" presId="urn:microsoft.com/office/officeart/2005/8/layout/gear1"/>
    <dgm:cxn modelId="{01956CC8-AD32-4BE9-90BC-53F1F83AA760}" type="presOf" srcId="{93FB7483-BBBA-4A95-B8EE-0477F1812805}" destId="{2121E352-63D5-4A88-AE03-F46784EE3EAC}" srcOrd="0" destOrd="0" presId="urn:microsoft.com/office/officeart/2005/8/layout/gear1"/>
    <dgm:cxn modelId="{67F5D2C8-0622-4736-98BF-CD7918903F65}" type="presOf" srcId="{55B5AA8A-D8CC-4C53-856E-8C6D506E3D63}" destId="{5BEB3EAE-D977-440B-9525-BE40FB375F88}" srcOrd="3" destOrd="0" presId="urn:microsoft.com/office/officeart/2005/8/layout/gear1"/>
    <dgm:cxn modelId="{D5FA96C9-7A67-4A60-8EA0-210B54AA8F7D}" srcId="{3EBC6C28-0959-4853-8BB3-C83C29AFC5D3}" destId="{55B5AA8A-D8CC-4C53-856E-8C6D506E3D63}" srcOrd="2" destOrd="0" parTransId="{8CD6E3EF-0AC9-4E93-AEE3-A25B660ED709}" sibTransId="{CA5AE8B5-3434-4C50-8164-3048B61FAD58}"/>
    <dgm:cxn modelId="{6C681DD7-D2AF-4EB1-8A1A-042A37B2EEC6}" type="presOf" srcId="{55B5AA8A-D8CC-4C53-856E-8C6D506E3D63}" destId="{3EA4D2CD-F817-4A0B-8317-F835EEFBD8D2}" srcOrd="2" destOrd="0" presId="urn:microsoft.com/office/officeart/2005/8/layout/gear1"/>
    <dgm:cxn modelId="{825A2BDD-DBE2-475C-AC19-D45503C7D990}" srcId="{3EBC6C28-0959-4853-8BB3-C83C29AFC5D3}" destId="{93FB7483-BBBA-4A95-B8EE-0477F1812805}" srcOrd="0" destOrd="0" parTransId="{3A54CE70-AEC1-4FDD-895C-0515FF762C6A}" sibTransId="{F1232446-AFD5-4486-BD6C-00F599A8EAFC}"/>
    <dgm:cxn modelId="{EA08F2E5-CB7A-455C-8BD2-36E4EB87ED7A}" type="presOf" srcId="{55B5AA8A-D8CC-4C53-856E-8C6D506E3D63}" destId="{97E44796-DC57-4E72-A948-03F5C6868F40}" srcOrd="1" destOrd="0" presId="urn:microsoft.com/office/officeart/2005/8/layout/gear1"/>
    <dgm:cxn modelId="{CFBA16EA-39AE-4FC3-9096-C8B0EA4F33C9}" type="presOf" srcId="{5B4960D4-B729-4AE8-BCC9-8C67B3F98D40}" destId="{B02A2789-A491-42A1-A216-B26E0E8D7BA2}" srcOrd="0" destOrd="0" presId="urn:microsoft.com/office/officeart/2005/8/layout/gear1"/>
    <dgm:cxn modelId="{38BB55F9-2FB4-4F54-8404-C5F406217FE5}" srcId="{3EBC6C28-0959-4853-8BB3-C83C29AFC5D3}" destId="{5B4960D4-B729-4AE8-BCC9-8C67B3F98D40}" srcOrd="1" destOrd="0" parTransId="{FEBEF776-2B02-4FA6-9316-21ABD1747513}" sibTransId="{4FF12FBD-82C0-4226-9F60-9766C45BA3C0}"/>
    <dgm:cxn modelId="{A1965E4D-33A4-4259-BCB4-5E434948F979}" type="presParOf" srcId="{01C0224E-C936-4080-AECB-F056CE1962FE}" destId="{2121E352-63D5-4A88-AE03-F46784EE3EAC}" srcOrd="0" destOrd="0" presId="urn:microsoft.com/office/officeart/2005/8/layout/gear1"/>
    <dgm:cxn modelId="{144C6037-1CFB-4504-A82E-C72022E6D90F}" type="presParOf" srcId="{01C0224E-C936-4080-AECB-F056CE1962FE}" destId="{16354FE0-5198-486C-9FB3-7AE714A1FC7A}" srcOrd="1" destOrd="0" presId="urn:microsoft.com/office/officeart/2005/8/layout/gear1"/>
    <dgm:cxn modelId="{95149B7A-78EB-4A03-B040-4A406ADBF761}" type="presParOf" srcId="{01C0224E-C936-4080-AECB-F056CE1962FE}" destId="{A6BB6F41-4596-47D0-8AF7-B21A4F9EF074}" srcOrd="2" destOrd="0" presId="urn:microsoft.com/office/officeart/2005/8/layout/gear1"/>
    <dgm:cxn modelId="{A89D5EF9-A3BE-4234-A248-866974F09AF2}" type="presParOf" srcId="{01C0224E-C936-4080-AECB-F056CE1962FE}" destId="{B02A2789-A491-42A1-A216-B26E0E8D7BA2}" srcOrd="3" destOrd="0" presId="urn:microsoft.com/office/officeart/2005/8/layout/gear1"/>
    <dgm:cxn modelId="{10483D1D-D1C4-4315-997F-1A2EC5CC2C83}" type="presParOf" srcId="{01C0224E-C936-4080-AECB-F056CE1962FE}" destId="{AF1F8B14-566E-4422-8346-22B40AABBC37}" srcOrd="4" destOrd="0" presId="urn:microsoft.com/office/officeart/2005/8/layout/gear1"/>
    <dgm:cxn modelId="{FEA82D55-C16D-469C-AED0-7AB506C39B9E}" type="presParOf" srcId="{01C0224E-C936-4080-AECB-F056CE1962FE}" destId="{2FD98675-004D-4766-B8DE-5B5E9F18C5F0}" srcOrd="5" destOrd="0" presId="urn:microsoft.com/office/officeart/2005/8/layout/gear1"/>
    <dgm:cxn modelId="{F1112473-DB34-4A19-A52D-72029C5898B7}" type="presParOf" srcId="{01C0224E-C936-4080-AECB-F056CE1962FE}" destId="{440BFF74-CAF3-4FE5-9C6D-25E8BD35641F}" srcOrd="6" destOrd="0" presId="urn:microsoft.com/office/officeart/2005/8/layout/gear1"/>
    <dgm:cxn modelId="{5BFC208F-3ED3-43A6-AFD7-82453601CAF3}" type="presParOf" srcId="{01C0224E-C936-4080-AECB-F056CE1962FE}" destId="{97E44796-DC57-4E72-A948-03F5C6868F40}" srcOrd="7" destOrd="0" presId="urn:microsoft.com/office/officeart/2005/8/layout/gear1"/>
    <dgm:cxn modelId="{7F11495D-8573-43FD-8F97-A1F0AB41E25D}" type="presParOf" srcId="{01C0224E-C936-4080-AECB-F056CE1962FE}" destId="{3EA4D2CD-F817-4A0B-8317-F835EEFBD8D2}" srcOrd="8" destOrd="0" presId="urn:microsoft.com/office/officeart/2005/8/layout/gear1"/>
    <dgm:cxn modelId="{4522190B-EB33-4B2B-AE23-15B2713312EB}" type="presParOf" srcId="{01C0224E-C936-4080-AECB-F056CE1962FE}" destId="{5BEB3EAE-D977-440B-9525-BE40FB375F88}" srcOrd="9" destOrd="0" presId="urn:microsoft.com/office/officeart/2005/8/layout/gear1"/>
    <dgm:cxn modelId="{98846C32-4771-4C96-B652-D10098B65854}" type="presParOf" srcId="{01C0224E-C936-4080-AECB-F056CE1962FE}" destId="{ACCD606A-D1A0-4CC0-9DF2-B7F2BEB6EC87}" srcOrd="10" destOrd="0" presId="urn:microsoft.com/office/officeart/2005/8/layout/gear1"/>
    <dgm:cxn modelId="{64D47A25-604F-48E1-8B4F-A509EF460A85}" type="presParOf" srcId="{01C0224E-C936-4080-AECB-F056CE1962FE}" destId="{43437B4F-7D80-49F3-9AF0-4204C37AB3E1}" srcOrd="11" destOrd="0" presId="urn:microsoft.com/office/officeart/2005/8/layout/gear1"/>
    <dgm:cxn modelId="{DC9428C8-F97A-45B9-8749-8DF936625FC6}" type="presParOf" srcId="{01C0224E-C936-4080-AECB-F056CE1962FE}" destId="{2E6740AA-8F13-4554-98A6-0348C154CB4B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BC6C28-0959-4853-8BB3-C83C29AFC5D3}" type="doc">
      <dgm:prSet loTypeId="urn:microsoft.com/office/officeart/2005/8/layout/chart3" loCatId="cycle" qsTypeId="urn:microsoft.com/office/officeart/2005/8/quickstyle/simple1" qsCatId="simple" csTypeId="urn:microsoft.com/office/officeart/2005/8/colors/colorful1" csCatId="colorful" phldr="1"/>
      <dgm:spPr/>
    </dgm:pt>
    <dgm:pt modelId="{5B4960D4-B729-4AE8-BCC9-8C67B3F98D40}">
      <dgm:prSet phldrT="[Text]" custT="1"/>
      <dgm:spPr/>
      <dgm:t>
        <a:bodyPr/>
        <a:lstStyle/>
        <a:p>
          <a:r>
            <a:rPr lang="de-DE" sz="2000"/>
            <a:t>Zeitplanung</a:t>
          </a:r>
        </a:p>
      </dgm:t>
    </dgm:pt>
    <dgm:pt modelId="{FEBEF776-2B02-4FA6-9316-21ABD1747513}" type="parTrans" cxnId="{38BB55F9-2FB4-4F54-8404-C5F406217FE5}">
      <dgm:prSet/>
      <dgm:spPr/>
      <dgm:t>
        <a:bodyPr/>
        <a:lstStyle/>
        <a:p>
          <a:endParaRPr lang="de-DE" sz="3200"/>
        </a:p>
      </dgm:t>
    </dgm:pt>
    <dgm:pt modelId="{4FF12FBD-82C0-4226-9F60-9766C45BA3C0}" type="sibTrans" cxnId="{38BB55F9-2FB4-4F54-8404-C5F406217FE5}">
      <dgm:prSet/>
      <dgm:spPr/>
      <dgm:t>
        <a:bodyPr/>
        <a:lstStyle/>
        <a:p>
          <a:endParaRPr lang="de-DE" sz="3200"/>
        </a:p>
      </dgm:t>
    </dgm:pt>
    <dgm:pt modelId="{2A9527CB-1B9E-4702-98FA-91FBFE9C7673}">
      <dgm:prSet phldrT="[Text]" custT="1"/>
      <dgm:spPr/>
      <dgm:t>
        <a:bodyPr/>
        <a:lstStyle/>
        <a:p>
          <a:r>
            <a:rPr lang="de-DE" sz="2000"/>
            <a:t>Kommunikation</a:t>
          </a:r>
        </a:p>
      </dgm:t>
    </dgm:pt>
    <dgm:pt modelId="{C67F19DE-3124-4C9A-90C4-F9D55DD6DC9D}" type="parTrans" cxnId="{0F851AA1-4A4A-4748-9B59-F0B4F648B7CF}">
      <dgm:prSet/>
      <dgm:spPr/>
      <dgm:t>
        <a:bodyPr/>
        <a:lstStyle/>
        <a:p>
          <a:endParaRPr lang="de-DE" sz="3200"/>
        </a:p>
      </dgm:t>
    </dgm:pt>
    <dgm:pt modelId="{F18325FD-1533-4155-9EC1-2D324A423E23}" type="sibTrans" cxnId="{0F851AA1-4A4A-4748-9B59-F0B4F648B7CF}">
      <dgm:prSet/>
      <dgm:spPr/>
      <dgm:t>
        <a:bodyPr/>
        <a:lstStyle/>
        <a:p>
          <a:endParaRPr lang="de-DE" sz="3200"/>
        </a:p>
      </dgm:t>
    </dgm:pt>
    <dgm:pt modelId="{875E0869-7A6E-49FF-A65B-EF7F151E1A17}">
      <dgm:prSet phldrT="[Text]" custT="1"/>
      <dgm:spPr/>
      <dgm:t>
        <a:bodyPr/>
        <a:lstStyle/>
        <a:p>
          <a:r>
            <a:rPr lang="de-DE" sz="2000"/>
            <a:t>Verteilung der Aufgaben</a:t>
          </a:r>
        </a:p>
      </dgm:t>
    </dgm:pt>
    <dgm:pt modelId="{94224AA8-F31C-4A33-ACA6-A413BE72D514}" type="parTrans" cxnId="{A8A13E83-3E93-4426-A7B3-7D863DA58306}">
      <dgm:prSet/>
      <dgm:spPr/>
      <dgm:t>
        <a:bodyPr/>
        <a:lstStyle/>
        <a:p>
          <a:endParaRPr lang="de-DE" sz="3200"/>
        </a:p>
      </dgm:t>
    </dgm:pt>
    <dgm:pt modelId="{992F620A-AEB2-4595-B1A5-D7DA58AD7FA0}" type="sibTrans" cxnId="{A8A13E83-3E93-4426-A7B3-7D863DA58306}">
      <dgm:prSet/>
      <dgm:spPr/>
      <dgm:t>
        <a:bodyPr/>
        <a:lstStyle/>
        <a:p>
          <a:endParaRPr lang="de-DE" sz="3200"/>
        </a:p>
      </dgm:t>
    </dgm:pt>
    <dgm:pt modelId="{0AC5515D-94C9-4C8E-9F43-A5D348BA3A5A}" type="pres">
      <dgm:prSet presAssocID="{3EBC6C28-0959-4853-8BB3-C83C29AFC5D3}" presName="compositeShape" presStyleCnt="0">
        <dgm:presLayoutVars>
          <dgm:chMax val="7"/>
          <dgm:dir/>
          <dgm:resizeHandles val="exact"/>
        </dgm:presLayoutVars>
      </dgm:prSet>
      <dgm:spPr/>
    </dgm:pt>
    <dgm:pt modelId="{CFA4F21B-11E2-478D-BC1F-BE9A28BE4269}" type="pres">
      <dgm:prSet presAssocID="{3EBC6C28-0959-4853-8BB3-C83C29AFC5D3}" presName="wedge1" presStyleLbl="node1" presStyleIdx="0" presStyleCnt="3"/>
      <dgm:spPr/>
    </dgm:pt>
    <dgm:pt modelId="{0EA83ABB-D23F-4ABA-95C7-01B578A2108C}" type="pres">
      <dgm:prSet presAssocID="{3EBC6C28-0959-4853-8BB3-C83C29AFC5D3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7B53579-4F98-46DF-B382-D63E6F4318B0}" type="pres">
      <dgm:prSet presAssocID="{3EBC6C28-0959-4853-8BB3-C83C29AFC5D3}" presName="wedge2" presStyleLbl="node1" presStyleIdx="1" presStyleCnt="3"/>
      <dgm:spPr/>
    </dgm:pt>
    <dgm:pt modelId="{808ECA35-3EFB-48BB-8112-2698675ADE4A}" type="pres">
      <dgm:prSet presAssocID="{3EBC6C28-0959-4853-8BB3-C83C29AFC5D3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62643703-6F30-4CFE-9849-540BB6A01E79}" type="pres">
      <dgm:prSet presAssocID="{3EBC6C28-0959-4853-8BB3-C83C29AFC5D3}" presName="wedge3" presStyleLbl="node1" presStyleIdx="2" presStyleCnt="3"/>
      <dgm:spPr/>
    </dgm:pt>
    <dgm:pt modelId="{1DD9D925-4A82-4E5F-A4CE-B90F6ECD356F}" type="pres">
      <dgm:prSet presAssocID="{3EBC6C28-0959-4853-8BB3-C83C29AFC5D3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F349102-63E5-470B-9AC7-215DFF77AC39}" type="presOf" srcId="{875E0869-7A6E-49FF-A65B-EF7F151E1A17}" destId="{1DD9D925-4A82-4E5F-A4CE-B90F6ECD356F}" srcOrd="1" destOrd="0" presId="urn:microsoft.com/office/officeart/2005/8/layout/chart3"/>
    <dgm:cxn modelId="{D1CF7B06-BC28-4CA1-875D-A4924D1A37AB}" type="presOf" srcId="{2A9527CB-1B9E-4702-98FA-91FBFE9C7673}" destId="{C7B53579-4F98-46DF-B382-D63E6F4318B0}" srcOrd="0" destOrd="0" presId="urn:microsoft.com/office/officeart/2005/8/layout/chart3"/>
    <dgm:cxn modelId="{2EAECD29-B014-485D-A8C5-1B6E0D19B5E0}" type="presOf" srcId="{2A9527CB-1B9E-4702-98FA-91FBFE9C7673}" destId="{808ECA35-3EFB-48BB-8112-2698675ADE4A}" srcOrd="1" destOrd="0" presId="urn:microsoft.com/office/officeart/2005/8/layout/chart3"/>
    <dgm:cxn modelId="{15165F5C-F8B6-47E0-9E49-E0AD1375FEFB}" type="presOf" srcId="{5B4960D4-B729-4AE8-BCC9-8C67B3F98D40}" destId="{0EA83ABB-D23F-4ABA-95C7-01B578A2108C}" srcOrd="1" destOrd="0" presId="urn:microsoft.com/office/officeart/2005/8/layout/chart3"/>
    <dgm:cxn modelId="{B52A4679-B6A0-414D-A27E-799AE3D2995E}" type="presOf" srcId="{3EBC6C28-0959-4853-8BB3-C83C29AFC5D3}" destId="{0AC5515D-94C9-4C8E-9F43-A5D348BA3A5A}" srcOrd="0" destOrd="0" presId="urn:microsoft.com/office/officeart/2005/8/layout/chart3"/>
    <dgm:cxn modelId="{56C1E97C-5488-43BE-8115-FF7EF278EF9B}" type="presOf" srcId="{875E0869-7A6E-49FF-A65B-EF7F151E1A17}" destId="{62643703-6F30-4CFE-9849-540BB6A01E79}" srcOrd="0" destOrd="0" presId="urn:microsoft.com/office/officeart/2005/8/layout/chart3"/>
    <dgm:cxn modelId="{A8A13E83-3E93-4426-A7B3-7D863DA58306}" srcId="{3EBC6C28-0959-4853-8BB3-C83C29AFC5D3}" destId="{875E0869-7A6E-49FF-A65B-EF7F151E1A17}" srcOrd="2" destOrd="0" parTransId="{94224AA8-F31C-4A33-ACA6-A413BE72D514}" sibTransId="{992F620A-AEB2-4595-B1A5-D7DA58AD7FA0}"/>
    <dgm:cxn modelId="{0F851AA1-4A4A-4748-9B59-F0B4F648B7CF}" srcId="{3EBC6C28-0959-4853-8BB3-C83C29AFC5D3}" destId="{2A9527CB-1B9E-4702-98FA-91FBFE9C7673}" srcOrd="1" destOrd="0" parTransId="{C67F19DE-3124-4C9A-90C4-F9D55DD6DC9D}" sibTransId="{F18325FD-1533-4155-9EC1-2D324A423E23}"/>
    <dgm:cxn modelId="{38BB55F9-2FB4-4F54-8404-C5F406217FE5}" srcId="{3EBC6C28-0959-4853-8BB3-C83C29AFC5D3}" destId="{5B4960D4-B729-4AE8-BCC9-8C67B3F98D40}" srcOrd="0" destOrd="0" parTransId="{FEBEF776-2B02-4FA6-9316-21ABD1747513}" sibTransId="{4FF12FBD-82C0-4226-9F60-9766C45BA3C0}"/>
    <dgm:cxn modelId="{C64C18FE-B0F0-4C4D-BEF2-73FFC3D343FE}" type="presOf" srcId="{5B4960D4-B729-4AE8-BCC9-8C67B3F98D40}" destId="{CFA4F21B-11E2-478D-BC1F-BE9A28BE4269}" srcOrd="0" destOrd="0" presId="urn:microsoft.com/office/officeart/2005/8/layout/chart3"/>
    <dgm:cxn modelId="{CFDAC26A-ECBE-4A5E-8E0E-AD14CBE87505}" type="presParOf" srcId="{0AC5515D-94C9-4C8E-9F43-A5D348BA3A5A}" destId="{CFA4F21B-11E2-478D-BC1F-BE9A28BE4269}" srcOrd="0" destOrd="0" presId="urn:microsoft.com/office/officeart/2005/8/layout/chart3"/>
    <dgm:cxn modelId="{06CF4A47-8408-40F2-98FC-51006E78726B}" type="presParOf" srcId="{0AC5515D-94C9-4C8E-9F43-A5D348BA3A5A}" destId="{0EA83ABB-D23F-4ABA-95C7-01B578A2108C}" srcOrd="1" destOrd="0" presId="urn:microsoft.com/office/officeart/2005/8/layout/chart3"/>
    <dgm:cxn modelId="{110A8571-0973-470D-BC70-7BD093A08997}" type="presParOf" srcId="{0AC5515D-94C9-4C8E-9F43-A5D348BA3A5A}" destId="{C7B53579-4F98-46DF-B382-D63E6F4318B0}" srcOrd="2" destOrd="0" presId="urn:microsoft.com/office/officeart/2005/8/layout/chart3"/>
    <dgm:cxn modelId="{E74553B1-4B85-4EE4-AA54-3EA10515496B}" type="presParOf" srcId="{0AC5515D-94C9-4C8E-9F43-A5D348BA3A5A}" destId="{808ECA35-3EFB-48BB-8112-2698675ADE4A}" srcOrd="3" destOrd="0" presId="urn:microsoft.com/office/officeart/2005/8/layout/chart3"/>
    <dgm:cxn modelId="{C0D225B7-C49A-4570-A05D-86E7386AA48E}" type="presParOf" srcId="{0AC5515D-94C9-4C8E-9F43-A5D348BA3A5A}" destId="{62643703-6F30-4CFE-9849-540BB6A01E79}" srcOrd="4" destOrd="0" presId="urn:microsoft.com/office/officeart/2005/8/layout/chart3"/>
    <dgm:cxn modelId="{06E1611D-84D4-4C77-AD2E-B99C4D165ED8}" type="presParOf" srcId="{0AC5515D-94C9-4C8E-9F43-A5D348BA3A5A}" destId="{1DD9D925-4A82-4E5F-A4CE-B90F6ECD356F}" srcOrd="5" destOrd="0" presId="urn:microsoft.com/office/officeart/2005/8/layout/chart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9998E59-0DDF-4B3D-AAEF-DE723C0E9D57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ADA209D3-D095-45A7-8B6E-4006D9A1593F}">
      <dgm:prSet phldrT="[Text]"/>
      <dgm:spPr/>
      <dgm:t>
        <a:bodyPr/>
        <a:lstStyle/>
        <a:p>
          <a:r>
            <a:rPr lang="de-DE"/>
            <a:t>Sehr viel gelernt</a:t>
          </a:r>
        </a:p>
      </dgm:t>
    </dgm:pt>
    <dgm:pt modelId="{D5E312CD-0D1B-4CD1-B879-FE28F2E43566}" type="parTrans" cxnId="{C4BBF672-2833-45B7-8D4A-422B17C3F738}">
      <dgm:prSet/>
      <dgm:spPr/>
      <dgm:t>
        <a:bodyPr/>
        <a:lstStyle/>
        <a:p>
          <a:endParaRPr lang="de-DE"/>
        </a:p>
      </dgm:t>
    </dgm:pt>
    <dgm:pt modelId="{4A2763CE-1ADC-4994-A09D-2D622AA74A77}" type="sibTrans" cxnId="{C4BBF672-2833-45B7-8D4A-422B17C3F738}">
      <dgm:prSet/>
      <dgm:spPr/>
      <dgm:t>
        <a:bodyPr/>
        <a:lstStyle/>
        <a:p>
          <a:endParaRPr lang="de-DE"/>
        </a:p>
      </dgm:t>
    </dgm:pt>
    <dgm:pt modelId="{2A587C91-BEE3-4D24-8DB2-39CE38FA22BE}">
      <dgm:prSet phldrT="[Text]"/>
      <dgm:spPr/>
      <dgm:t>
        <a:bodyPr/>
        <a:lstStyle/>
        <a:p>
          <a:r>
            <a:rPr lang="de-DE"/>
            <a:t>Teamfähigkeit verbessert</a:t>
          </a:r>
        </a:p>
      </dgm:t>
    </dgm:pt>
    <dgm:pt modelId="{D08FF47B-8E82-445F-84A9-2376AC918178}" type="parTrans" cxnId="{2C467737-E9C1-4239-A8B7-0520438D3DBE}">
      <dgm:prSet/>
      <dgm:spPr/>
      <dgm:t>
        <a:bodyPr/>
        <a:lstStyle/>
        <a:p>
          <a:endParaRPr lang="de-DE"/>
        </a:p>
      </dgm:t>
    </dgm:pt>
    <dgm:pt modelId="{42E1BFFB-0B42-497B-9598-823A64EB5753}" type="sibTrans" cxnId="{2C467737-E9C1-4239-A8B7-0520438D3DBE}">
      <dgm:prSet/>
      <dgm:spPr/>
      <dgm:t>
        <a:bodyPr/>
        <a:lstStyle/>
        <a:p>
          <a:endParaRPr lang="de-DE"/>
        </a:p>
      </dgm:t>
    </dgm:pt>
    <dgm:pt modelId="{B5A60C6E-BABA-48A5-ABFF-458DF6A480D2}">
      <dgm:prSet phldrT="[Text]"/>
      <dgm:spPr/>
      <dgm:t>
        <a:bodyPr/>
        <a:lstStyle/>
        <a:p>
          <a:r>
            <a:rPr lang="de-DE"/>
            <a:t>Spaß gehabt</a:t>
          </a:r>
        </a:p>
      </dgm:t>
    </dgm:pt>
    <dgm:pt modelId="{436C5058-C69B-4344-97F0-FFFAB92FCBC1}" type="parTrans" cxnId="{A4E718C9-3C14-4ED3-9E82-F87F1D88A52F}">
      <dgm:prSet/>
      <dgm:spPr/>
      <dgm:t>
        <a:bodyPr/>
        <a:lstStyle/>
        <a:p>
          <a:endParaRPr lang="de-DE"/>
        </a:p>
      </dgm:t>
    </dgm:pt>
    <dgm:pt modelId="{16FE1A4F-91F5-49D1-9A43-B204056B5EA6}" type="sibTrans" cxnId="{A4E718C9-3C14-4ED3-9E82-F87F1D88A52F}">
      <dgm:prSet/>
      <dgm:spPr/>
      <dgm:t>
        <a:bodyPr/>
        <a:lstStyle/>
        <a:p>
          <a:endParaRPr lang="de-DE"/>
        </a:p>
      </dgm:t>
    </dgm:pt>
    <dgm:pt modelId="{CA547780-3774-4C07-8647-1DEC5086AB73}" type="pres">
      <dgm:prSet presAssocID="{D9998E59-0DDF-4B3D-AAEF-DE723C0E9D57}" presName="diagram" presStyleCnt="0">
        <dgm:presLayoutVars>
          <dgm:dir/>
          <dgm:resizeHandles val="exact"/>
        </dgm:presLayoutVars>
      </dgm:prSet>
      <dgm:spPr/>
    </dgm:pt>
    <dgm:pt modelId="{A59F9B60-51A4-4E59-89EF-F89C6D7B170F}" type="pres">
      <dgm:prSet presAssocID="{ADA209D3-D095-45A7-8B6E-4006D9A1593F}" presName="node" presStyleLbl="node1" presStyleIdx="0" presStyleCnt="3">
        <dgm:presLayoutVars>
          <dgm:bulletEnabled val="1"/>
        </dgm:presLayoutVars>
      </dgm:prSet>
      <dgm:spPr/>
    </dgm:pt>
    <dgm:pt modelId="{34ED4F41-73B5-4DAB-8C0B-2544E7D9590E}" type="pres">
      <dgm:prSet presAssocID="{4A2763CE-1ADC-4994-A09D-2D622AA74A77}" presName="sibTrans" presStyleCnt="0"/>
      <dgm:spPr/>
    </dgm:pt>
    <dgm:pt modelId="{947603CA-E6C5-444E-A241-AE65064A7EC5}" type="pres">
      <dgm:prSet presAssocID="{2A587C91-BEE3-4D24-8DB2-39CE38FA22BE}" presName="node" presStyleLbl="node1" presStyleIdx="1" presStyleCnt="3">
        <dgm:presLayoutVars>
          <dgm:bulletEnabled val="1"/>
        </dgm:presLayoutVars>
      </dgm:prSet>
      <dgm:spPr/>
    </dgm:pt>
    <dgm:pt modelId="{659CF736-C08D-424B-97A5-7AAA9A2733D3}" type="pres">
      <dgm:prSet presAssocID="{42E1BFFB-0B42-497B-9598-823A64EB5753}" presName="sibTrans" presStyleCnt="0"/>
      <dgm:spPr/>
    </dgm:pt>
    <dgm:pt modelId="{6E477660-B2F6-4D4B-87B5-FCB03D9A43FA}" type="pres">
      <dgm:prSet presAssocID="{B5A60C6E-BABA-48A5-ABFF-458DF6A480D2}" presName="node" presStyleLbl="node1" presStyleIdx="2" presStyleCnt="3">
        <dgm:presLayoutVars>
          <dgm:bulletEnabled val="1"/>
        </dgm:presLayoutVars>
      </dgm:prSet>
      <dgm:spPr/>
    </dgm:pt>
  </dgm:ptLst>
  <dgm:cxnLst>
    <dgm:cxn modelId="{2C467737-E9C1-4239-A8B7-0520438D3DBE}" srcId="{D9998E59-0DDF-4B3D-AAEF-DE723C0E9D57}" destId="{2A587C91-BEE3-4D24-8DB2-39CE38FA22BE}" srcOrd="1" destOrd="0" parTransId="{D08FF47B-8E82-445F-84A9-2376AC918178}" sibTransId="{42E1BFFB-0B42-497B-9598-823A64EB5753}"/>
    <dgm:cxn modelId="{C4BBF672-2833-45B7-8D4A-422B17C3F738}" srcId="{D9998E59-0DDF-4B3D-AAEF-DE723C0E9D57}" destId="{ADA209D3-D095-45A7-8B6E-4006D9A1593F}" srcOrd="0" destOrd="0" parTransId="{D5E312CD-0D1B-4CD1-B879-FE28F2E43566}" sibTransId="{4A2763CE-1ADC-4994-A09D-2D622AA74A77}"/>
    <dgm:cxn modelId="{6E38FB88-E48D-4CD6-94BD-B3F8C985CEEF}" type="presOf" srcId="{D9998E59-0DDF-4B3D-AAEF-DE723C0E9D57}" destId="{CA547780-3774-4C07-8647-1DEC5086AB73}" srcOrd="0" destOrd="0" presId="urn:microsoft.com/office/officeart/2005/8/layout/default"/>
    <dgm:cxn modelId="{9EA29EC6-A02C-4BD7-841A-723072D94812}" type="presOf" srcId="{B5A60C6E-BABA-48A5-ABFF-458DF6A480D2}" destId="{6E477660-B2F6-4D4B-87B5-FCB03D9A43FA}" srcOrd="0" destOrd="0" presId="urn:microsoft.com/office/officeart/2005/8/layout/default"/>
    <dgm:cxn modelId="{A4E718C9-3C14-4ED3-9E82-F87F1D88A52F}" srcId="{D9998E59-0DDF-4B3D-AAEF-DE723C0E9D57}" destId="{B5A60C6E-BABA-48A5-ABFF-458DF6A480D2}" srcOrd="2" destOrd="0" parTransId="{436C5058-C69B-4344-97F0-FFFAB92FCBC1}" sibTransId="{16FE1A4F-91F5-49D1-9A43-B204056B5EA6}"/>
    <dgm:cxn modelId="{94BC8BC9-AA0C-4336-BA7E-1BBEE917B99D}" type="presOf" srcId="{2A587C91-BEE3-4D24-8DB2-39CE38FA22BE}" destId="{947603CA-E6C5-444E-A241-AE65064A7EC5}" srcOrd="0" destOrd="0" presId="urn:microsoft.com/office/officeart/2005/8/layout/default"/>
    <dgm:cxn modelId="{6CD6BFCA-BBA3-4BFE-AE8B-822AAF90268C}" type="presOf" srcId="{ADA209D3-D095-45A7-8B6E-4006D9A1593F}" destId="{A59F9B60-51A4-4E59-89EF-F89C6D7B170F}" srcOrd="0" destOrd="0" presId="urn:microsoft.com/office/officeart/2005/8/layout/default"/>
    <dgm:cxn modelId="{293FA95D-90B8-48A4-9B64-4A68659BC383}" type="presParOf" srcId="{CA547780-3774-4C07-8647-1DEC5086AB73}" destId="{A59F9B60-51A4-4E59-89EF-F89C6D7B170F}" srcOrd="0" destOrd="0" presId="urn:microsoft.com/office/officeart/2005/8/layout/default"/>
    <dgm:cxn modelId="{BA7F082E-9CFA-41F8-A840-657943EF7B30}" type="presParOf" srcId="{CA547780-3774-4C07-8647-1DEC5086AB73}" destId="{34ED4F41-73B5-4DAB-8C0B-2544E7D9590E}" srcOrd="1" destOrd="0" presId="urn:microsoft.com/office/officeart/2005/8/layout/default"/>
    <dgm:cxn modelId="{2718DA5E-0704-4EC8-85B0-C53750079CFE}" type="presParOf" srcId="{CA547780-3774-4C07-8647-1DEC5086AB73}" destId="{947603CA-E6C5-444E-A241-AE65064A7EC5}" srcOrd="2" destOrd="0" presId="urn:microsoft.com/office/officeart/2005/8/layout/default"/>
    <dgm:cxn modelId="{CEFD391B-F7B0-403F-B7FB-03D6FEF3D471}" type="presParOf" srcId="{CA547780-3774-4C07-8647-1DEC5086AB73}" destId="{659CF736-C08D-424B-97A5-7AAA9A2733D3}" srcOrd="3" destOrd="0" presId="urn:microsoft.com/office/officeart/2005/8/layout/default"/>
    <dgm:cxn modelId="{FD84038B-9357-4C7F-842D-C3A1739D78F4}" type="presParOf" srcId="{CA547780-3774-4C07-8647-1DEC5086AB73}" destId="{6E477660-B2F6-4D4B-87B5-FCB03D9A43FA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21E352-63D5-4A88-AE03-F46784EE3EAC}">
      <dsp:nvSpPr>
        <dsp:cNvPr id="0" name=""/>
        <dsp:cNvSpPr/>
      </dsp:nvSpPr>
      <dsp:spPr>
        <a:xfrm>
          <a:off x="3425844" y="2170628"/>
          <a:ext cx="2652989" cy="2652989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Gemeinsame Unterstützung</a:t>
          </a:r>
        </a:p>
      </dsp:txBody>
      <dsp:txXfrm>
        <a:off x="3959213" y="2792078"/>
        <a:ext cx="1586251" cy="1363691"/>
      </dsp:txXfrm>
    </dsp:sp>
    <dsp:sp modelId="{B02A2789-A491-42A1-A216-B26E0E8D7BA2}">
      <dsp:nvSpPr>
        <dsp:cNvPr id="0" name=""/>
        <dsp:cNvSpPr/>
      </dsp:nvSpPr>
      <dsp:spPr>
        <a:xfrm>
          <a:off x="1882286" y="1543557"/>
          <a:ext cx="1929447" cy="1929447"/>
        </a:xfrm>
        <a:prstGeom prst="gear6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Vermeiden von Risken</a:t>
          </a:r>
        </a:p>
      </dsp:txBody>
      <dsp:txXfrm>
        <a:off x="2368030" y="2032237"/>
        <a:ext cx="957959" cy="952087"/>
      </dsp:txXfrm>
    </dsp:sp>
    <dsp:sp modelId="{440BFF74-CAF3-4FE5-9C6D-25E8BD35641F}">
      <dsp:nvSpPr>
        <dsp:cNvPr id="0" name=""/>
        <dsp:cNvSpPr/>
      </dsp:nvSpPr>
      <dsp:spPr>
        <a:xfrm rot="20700000">
          <a:off x="2962973" y="212436"/>
          <a:ext cx="1890464" cy="1890464"/>
        </a:xfrm>
        <a:prstGeom prst="gear6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Disziplin</a:t>
          </a:r>
        </a:p>
      </dsp:txBody>
      <dsp:txXfrm rot="-20700000">
        <a:off x="3377607" y="627070"/>
        <a:ext cx="1061195" cy="1061195"/>
      </dsp:txXfrm>
    </dsp:sp>
    <dsp:sp modelId="{ACCD606A-D1A0-4CC0-9DF2-B7F2BEB6EC87}">
      <dsp:nvSpPr>
        <dsp:cNvPr id="0" name=""/>
        <dsp:cNvSpPr/>
      </dsp:nvSpPr>
      <dsp:spPr>
        <a:xfrm>
          <a:off x="3228815" y="1766322"/>
          <a:ext cx="3395827" cy="3395827"/>
        </a:xfrm>
        <a:prstGeom prst="circularArrow">
          <a:avLst>
            <a:gd name="adj1" fmla="val 4688"/>
            <a:gd name="adj2" fmla="val 299029"/>
            <a:gd name="adj3" fmla="val 2529388"/>
            <a:gd name="adj4" fmla="val 15833082"/>
            <a:gd name="adj5" fmla="val 546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437B4F-7D80-49F3-9AF0-4204C37AB3E1}">
      <dsp:nvSpPr>
        <dsp:cNvPr id="0" name=""/>
        <dsp:cNvSpPr/>
      </dsp:nvSpPr>
      <dsp:spPr>
        <a:xfrm>
          <a:off x="1540584" y="1113943"/>
          <a:ext cx="2467280" cy="2467280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6740AA-8F13-4554-98A6-0348C154CB4B}">
      <dsp:nvSpPr>
        <dsp:cNvPr id="0" name=""/>
        <dsp:cNvSpPr/>
      </dsp:nvSpPr>
      <dsp:spPr>
        <a:xfrm>
          <a:off x="2525689" y="-204347"/>
          <a:ext cx="2660225" cy="2660225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A4F21B-11E2-478D-BC1F-BE9A28BE4269}">
      <dsp:nvSpPr>
        <dsp:cNvPr id="0" name=""/>
        <dsp:cNvSpPr/>
      </dsp:nvSpPr>
      <dsp:spPr>
        <a:xfrm>
          <a:off x="1619559" y="310878"/>
          <a:ext cx="3868704" cy="3868704"/>
        </a:xfrm>
        <a:prstGeom prst="pie">
          <a:avLst>
            <a:gd name="adj1" fmla="val 16200000"/>
            <a:gd name="adj2" fmla="val 18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Zeitplanung</a:t>
          </a:r>
        </a:p>
      </dsp:txBody>
      <dsp:txXfrm>
        <a:off x="3722937" y="1024746"/>
        <a:ext cx="1312596" cy="1289568"/>
      </dsp:txXfrm>
    </dsp:sp>
    <dsp:sp modelId="{C7B53579-4F98-46DF-B382-D63E6F4318B0}">
      <dsp:nvSpPr>
        <dsp:cNvPr id="0" name=""/>
        <dsp:cNvSpPr/>
      </dsp:nvSpPr>
      <dsp:spPr>
        <a:xfrm>
          <a:off x="1420136" y="426018"/>
          <a:ext cx="3868704" cy="3868704"/>
        </a:xfrm>
        <a:prstGeom prst="pie">
          <a:avLst>
            <a:gd name="adj1" fmla="val 1800000"/>
            <a:gd name="adj2" fmla="val 90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Kommunikation</a:t>
          </a:r>
        </a:p>
      </dsp:txBody>
      <dsp:txXfrm>
        <a:off x="2479425" y="2866986"/>
        <a:ext cx="1750128" cy="1197456"/>
      </dsp:txXfrm>
    </dsp:sp>
    <dsp:sp modelId="{62643703-6F30-4CFE-9849-540BB6A01E79}">
      <dsp:nvSpPr>
        <dsp:cNvPr id="0" name=""/>
        <dsp:cNvSpPr/>
      </dsp:nvSpPr>
      <dsp:spPr>
        <a:xfrm>
          <a:off x="1420136" y="426018"/>
          <a:ext cx="3868704" cy="3868704"/>
        </a:xfrm>
        <a:prstGeom prst="pie">
          <a:avLst>
            <a:gd name="adj1" fmla="val 9000000"/>
            <a:gd name="adj2" fmla="val 162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Verteilung der Aufgaben</a:t>
          </a:r>
        </a:p>
      </dsp:txBody>
      <dsp:txXfrm>
        <a:off x="1834640" y="1185942"/>
        <a:ext cx="1312596" cy="12895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9F9B60-51A4-4E59-89EF-F89C6D7B170F}">
      <dsp:nvSpPr>
        <dsp:cNvPr id="0" name=""/>
        <dsp:cNvSpPr/>
      </dsp:nvSpPr>
      <dsp:spPr>
        <a:xfrm>
          <a:off x="834" y="163318"/>
          <a:ext cx="3255243" cy="195314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100" kern="1200"/>
            <a:t>Sehr viel gelernt</a:t>
          </a:r>
        </a:p>
      </dsp:txBody>
      <dsp:txXfrm>
        <a:off x="834" y="163318"/>
        <a:ext cx="3255243" cy="1953145"/>
      </dsp:txXfrm>
    </dsp:sp>
    <dsp:sp modelId="{947603CA-E6C5-444E-A241-AE65064A7EC5}">
      <dsp:nvSpPr>
        <dsp:cNvPr id="0" name=""/>
        <dsp:cNvSpPr/>
      </dsp:nvSpPr>
      <dsp:spPr>
        <a:xfrm>
          <a:off x="3581602" y="163318"/>
          <a:ext cx="3255243" cy="195314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100" kern="1200"/>
            <a:t>Teamfähigkeit verbessert</a:t>
          </a:r>
        </a:p>
      </dsp:txBody>
      <dsp:txXfrm>
        <a:off x="3581602" y="163318"/>
        <a:ext cx="3255243" cy="1953145"/>
      </dsp:txXfrm>
    </dsp:sp>
    <dsp:sp modelId="{6E477660-B2F6-4D4B-87B5-FCB03D9A43FA}">
      <dsp:nvSpPr>
        <dsp:cNvPr id="0" name=""/>
        <dsp:cNvSpPr/>
      </dsp:nvSpPr>
      <dsp:spPr>
        <a:xfrm>
          <a:off x="1791218" y="2441989"/>
          <a:ext cx="3255243" cy="195314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100" kern="1200"/>
            <a:t>Spaß gehabt</a:t>
          </a:r>
        </a:p>
      </dsp:txBody>
      <dsp:txXfrm>
        <a:off x="1791218" y="2441989"/>
        <a:ext cx="3255243" cy="19531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BC9A6BA-5FDE-226F-948B-8055AEB7C41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C8F6D4D-DE2B-0F06-EC52-09120226A3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5E4C6-71FE-413B-98C2-09B058193A3A}" type="datetimeFigureOut">
              <a:rPr lang="de-DE" smtClean="0"/>
              <a:t>28.06.2023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B69C0AE-1873-B354-29C8-36C56F0678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31F1AD2-CEA0-1510-5F00-421C2D33A8B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B03AAF-7592-41B3-9E72-470698E1FE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9449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3D54AF-94F5-4D49-99B8-021B863E1665}" type="datetimeFigureOut">
              <a:rPr lang="de-DE" smtClean="0"/>
              <a:t>28.06.2023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9099B4-18F4-45AF-B84E-139A08CC2BE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8104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099B4-18F4-45AF-B84E-139A08CC2BE3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8091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099B4-18F4-45AF-B84E-139A08CC2BE3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9002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>
              <a:ea typeface="+mn-lt"/>
              <a:cs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099B4-18F4-45AF-B84E-139A08CC2BE3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4215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07B917-3B99-33A2-9DE8-6EDAB1DDA3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1897D34-1CBD-E746-7D92-B3C6E50894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54796"/>
            <a:ext cx="9144000" cy="3651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8161DD-58A5-FB8A-01AA-A23903807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E50E0B-1A58-10A5-61A4-58DAB079D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Jason Patrick Duffy, Robin Hackh, Tom Nguyen Dinh, Mason Schönherr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674616-DB7C-4E88-5DE9-0181BC35D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810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leichschenkliges Dreieck 17">
            <a:extLst>
              <a:ext uri="{FF2B5EF4-FFF2-40B4-BE49-F238E27FC236}">
                <a16:creationId xmlns:a16="http://schemas.microsoft.com/office/drawing/2014/main" id="{C22F17EF-E10C-658F-FCB8-0AD889AC4E6A}"/>
              </a:ext>
            </a:extLst>
          </p:cNvPr>
          <p:cNvSpPr/>
          <p:nvPr userDrawn="1"/>
        </p:nvSpPr>
        <p:spPr>
          <a:xfrm>
            <a:off x="9722498" y="6606073"/>
            <a:ext cx="2486604" cy="251928"/>
          </a:xfrm>
          <a:prstGeom prst="triangle">
            <a:avLst>
              <a:gd name="adj" fmla="val 100000"/>
            </a:avLst>
          </a:prstGeom>
          <a:solidFill>
            <a:srgbClr val="00A5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293DFDD-B2D6-9BB9-3FDB-954F0658F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9160"/>
            <a:ext cx="10515600" cy="633572"/>
          </a:xfrm>
        </p:spPr>
        <p:txBody>
          <a:bodyPr/>
          <a:lstStyle>
            <a:lvl1pPr>
              <a:defRPr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5D88CB-AA0C-4E02-9F52-6ED3A229B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4331CC-C889-66F1-6A79-6426B6AC7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A567E3-BCA4-8CF1-93A9-D05A5F46A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Jason Patrick Duffy, Robin Hackh, Tom Nguyen Dinh, Mason Schönherr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5AE08A-F6F4-EA55-93A9-8CBDC9528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‹#›</a:t>
            </a:fld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B0D1209-687E-DDA3-0A33-AE0245B69CDD}"/>
              </a:ext>
            </a:extLst>
          </p:cNvPr>
          <p:cNvSpPr/>
          <p:nvPr userDrawn="1"/>
        </p:nvSpPr>
        <p:spPr>
          <a:xfrm>
            <a:off x="7996335" y="-9331"/>
            <a:ext cx="4204996" cy="438539"/>
          </a:xfrm>
          <a:prstGeom prst="rect">
            <a:avLst/>
          </a:prstGeom>
          <a:solidFill>
            <a:srgbClr val="00A5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Gleichschenkliges Dreieck 9">
            <a:extLst>
              <a:ext uri="{FF2B5EF4-FFF2-40B4-BE49-F238E27FC236}">
                <a16:creationId xmlns:a16="http://schemas.microsoft.com/office/drawing/2014/main" id="{B7673441-36E4-DC69-9E7E-2AB30D8558F0}"/>
              </a:ext>
            </a:extLst>
          </p:cNvPr>
          <p:cNvSpPr/>
          <p:nvPr userDrawn="1"/>
        </p:nvSpPr>
        <p:spPr>
          <a:xfrm rot="10800000">
            <a:off x="7371184" y="-9332"/>
            <a:ext cx="625151" cy="438539"/>
          </a:xfrm>
          <a:prstGeom prst="triangle">
            <a:avLst>
              <a:gd name="adj" fmla="val 0"/>
            </a:avLst>
          </a:prstGeom>
          <a:solidFill>
            <a:srgbClr val="00A5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369FDB8-5E4D-6E4E-1402-EB978DFDC5A5}"/>
              </a:ext>
            </a:extLst>
          </p:cNvPr>
          <p:cNvSpPr/>
          <p:nvPr userDrawn="1"/>
        </p:nvSpPr>
        <p:spPr>
          <a:xfrm>
            <a:off x="9974423" y="425120"/>
            <a:ext cx="2226907" cy="365125"/>
          </a:xfrm>
          <a:prstGeom prst="rect">
            <a:avLst/>
          </a:prstGeom>
          <a:solidFill>
            <a:srgbClr val="FF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Gleichschenkliges Dreieck 12">
            <a:extLst>
              <a:ext uri="{FF2B5EF4-FFF2-40B4-BE49-F238E27FC236}">
                <a16:creationId xmlns:a16="http://schemas.microsoft.com/office/drawing/2014/main" id="{C3087F66-20A2-5CB8-EEDD-F18D54B8084F}"/>
              </a:ext>
            </a:extLst>
          </p:cNvPr>
          <p:cNvSpPr/>
          <p:nvPr userDrawn="1"/>
        </p:nvSpPr>
        <p:spPr>
          <a:xfrm rot="10800000">
            <a:off x="9453925" y="425120"/>
            <a:ext cx="520496" cy="365124"/>
          </a:xfrm>
          <a:prstGeom prst="triangle">
            <a:avLst>
              <a:gd name="adj" fmla="val 0"/>
            </a:avLst>
          </a:prstGeom>
          <a:solidFill>
            <a:srgbClr val="FF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leichschenkliges Dreieck 13">
            <a:extLst>
              <a:ext uri="{FF2B5EF4-FFF2-40B4-BE49-F238E27FC236}">
                <a16:creationId xmlns:a16="http://schemas.microsoft.com/office/drawing/2014/main" id="{115311AE-D281-B2D2-269E-2A99F12484DD}"/>
              </a:ext>
            </a:extLst>
          </p:cNvPr>
          <p:cNvSpPr/>
          <p:nvPr userDrawn="1"/>
        </p:nvSpPr>
        <p:spPr>
          <a:xfrm rot="5400000">
            <a:off x="-1166326" y="2699058"/>
            <a:ext cx="2677889" cy="345237"/>
          </a:xfrm>
          <a:prstGeom prst="triangle">
            <a:avLst>
              <a:gd name="adj" fmla="val 37720"/>
            </a:avLst>
          </a:prstGeom>
          <a:solidFill>
            <a:srgbClr val="00A5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Gleichschenkliges Dreieck 14">
            <a:extLst>
              <a:ext uri="{FF2B5EF4-FFF2-40B4-BE49-F238E27FC236}">
                <a16:creationId xmlns:a16="http://schemas.microsoft.com/office/drawing/2014/main" id="{42A295A1-1008-6D69-4197-C03D52FFEF71}"/>
              </a:ext>
            </a:extLst>
          </p:cNvPr>
          <p:cNvSpPr/>
          <p:nvPr userDrawn="1"/>
        </p:nvSpPr>
        <p:spPr>
          <a:xfrm rot="5400000">
            <a:off x="-1158849" y="3938175"/>
            <a:ext cx="2588291" cy="270591"/>
          </a:xfrm>
          <a:prstGeom prst="triangle">
            <a:avLst>
              <a:gd name="adj" fmla="val 61782"/>
            </a:avLst>
          </a:prstGeom>
          <a:solidFill>
            <a:srgbClr val="FF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Gleichschenkliges Dreieck 16">
            <a:extLst>
              <a:ext uri="{FF2B5EF4-FFF2-40B4-BE49-F238E27FC236}">
                <a16:creationId xmlns:a16="http://schemas.microsoft.com/office/drawing/2014/main" id="{A4BA9597-3500-E939-B140-7C69D463E373}"/>
              </a:ext>
            </a:extLst>
          </p:cNvPr>
          <p:cNvSpPr/>
          <p:nvPr userDrawn="1"/>
        </p:nvSpPr>
        <p:spPr>
          <a:xfrm>
            <a:off x="10935478" y="6365681"/>
            <a:ext cx="1256522" cy="505700"/>
          </a:xfrm>
          <a:prstGeom prst="triangle">
            <a:avLst>
              <a:gd name="adj" fmla="val 100000"/>
            </a:avLst>
          </a:prstGeom>
          <a:solidFill>
            <a:srgbClr val="FF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Gleichschenkliges Dreieck 15">
            <a:extLst>
              <a:ext uri="{FF2B5EF4-FFF2-40B4-BE49-F238E27FC236}">
                <a16:creationId xmlns:a16="http://schemas.microsoft.com/office/drawing/2014/main" id="{B0139C45-9BC9-ACA1-E260-15CA329E3862}"/>
              </a:ext>
            </a:extLst>
          </p:cNvPr>
          <p:cNvSpPr/>
          <p:nvPr userDrawn="1"/>
        </p:nvSpPr>
        <p:spPr>
          <a:xfrm>
            <a:off x="11521747" y="6171228"/>
            <a:ext cx="687355" cy="696103"/>
          </a:xfrm>
          <a:prstGeom prst="triangle">
            <a:avLst>
              <a:gd name="adj" fmla="val 100000"/>
            </a:avLst>
          </a:prstGeom>
          <a:solidFill>
            <a:srgbClr val="00A5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396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6C232D26-4B1B-2942-485F-E2EA92AAD1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9334"/>
            <a:ext cx="9439409" cy="6867334"/>
          </a:xfrm>
          <a:solidFill>
            <a:srgbClr val="FF9F00"/>
          </a:solidFill>
          <a:ln>
            <a:noFill/>
          </a:ln>
        </p:spPr>
        <p:txBody>
          <a:bodyPr/>
          <a:lstStyle>
            <a:lvl1pPr>
              <a:defRPr/>
            </a:lvl1pPr>
          </a:lstStyle>
          <a:p>
            <a:r>
              <a:rPr lang="de-DE"/>
              <a:t>Bild</a:t>
            </a:r>
          </a:p>
        </p:txBody>
      </p:sp>
      <p:sp>
        <p:nvSpPr>
          <p:cNvPr id="15" name="Gleichschenkliges Dreieck 14">
            <a:extLst>
              <a:ext uri="{FF2B5EF4-FFF2-40B4-BE49-F238E27FC236}">
                <a16:creationId xmlns:a16="http://schemas.microsoft.com/office/drawing/2014/main" id="{F5BA0D12-2FE5-50A7-1CB5-A8D061D30DA7}"/>
              </a:ext>
            </a:extLst>
          </p:cNvPr>
          <p:cNvSpPr/>
          <p:nvPr userDrawn="1"/>
        </p:nvSpPr>
        <p:spPr>
          <a:xfrm rot="16200000">
            <a:off x="2457032" y="-124380"/>
            <a:ext cx="6867333" cy="7097423"/>
          </a:xfrm>
          <a:prstGeom prst="triangle">
            <a:avLst>
              <a:gd name="adj" fmla="val 998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A740E7-6F20-F6BD-41C8-9B5AEB4D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‹#›</a:t>
            </a:fld>
            <a:endParaRPr lang="de-DE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72C61C12-EC5B-2835-06FA-2ED6108F46A7}"/>
              </a:ext>
            </a:extLst>
          </p:cNvPr>
          <p:cNvGrpSpPr/>
          <p:nvPr userDrawn="1"/>
        </p:nvGrpSpPr>
        <p:grpSpPr>
          <a:xfrm>
            <a:off x="7371184" y="-9332"/>
            <a:ext cx="4830147" cy="438540"/>
            <a:chOff x="7371184" y="-9332"/>
            <a:chExt cx="4830147" cy="438540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209D784-1C4B-07B3-157C-E2B5EDEF1C5B}"/>
                </a:ext>
              </a:extLst>
            </p:cNvPr>
            <p:cNvSpPr/>
            <p:nvPr userDrawn="1"/>
          </p:nvSpPr>
          <p:spPr>
            <a:xfrm>
              <a:off x="7996335" y="-9331"/>
              <a:ext cx="4204996" cy="438539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Gleichschenkliges Dreieck 8">
              <a:extLst>
                <a:ext uri="{FF2B5EF4-FFF2-40B4-BE49-F238E27FC236}">
                  <a16:creationId xmlns:a16="http://schemas.microsoft.com/office/drawing/2014/main" id="{CA8AA4C6-047F-B862-D850-75D132619083}"/>
                </a:ext>
              </a:extLst>
            </p:cNvPr>
            <p:cNvSpPr/>
            <p:nvPr userDrawn="1"/>
          </p:nvSpPr>
          <p:spPr>
            <a:xfrm rot="10800000">
              <a:off x="7371184" y="-9332"/>
              <a:ext cx="625151" cy="438539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03FE3F15-6CC3-5805-C340-4BE6032D3402}"/>
              </a:ext>
            </a:extLst>
          </p:cNvPr>
          <p:cNvGrpSpPr/>
          <p:nvPr userDrawn="1"/>
        </p:nvGrpSpPr>
        <p:grpSpPr>
          <a:xfrm>
            <a:off x="9453925" y="425120"/>
            <a:ext cx="2747405" cy="365125"/>
            <a:chOff x="9453925" y="425120"/>
            <a:chExt cx="2747405" cy="365125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5D96E3CA-A722-9363-A08B-F55FC03D3E47}"/>
                </a:ext>
              </a:extLst>
            </p:cNvPr>
            <p:cNvSpPr/>
            <p:nvPr userDrawn="1"/>
          </p:nvSpPr>
          <p:spPr>
            <a:xfrm>
              <a:off x="9974423" y="425120"/>
              <a:ext cx="2226907" cy="365125"/>
            </a:xfrm>
            <a:prstGeom prst="rect">
              <a:avLst/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Gleichschenkliges Dreieck 11">
              <a:extLst>
                <a:ext uri="{FF2B5EF4-FFF2-40B4-BE49-F238E27FC236}">
                  <a16:creationId xmlns:a16="http://schemas.microsoft.com/office/drawing/2014/main" id="{6E01582F-821F-9EFB-1090-68135BFCEF58}"/>
                </a:ext>
              </a:extLst>
            </p:cNvPr>
            <p:cNvSpPr/>
            <p:nvPr userDrawn="1"/>
          </p:nvSpPr>
          <p:spPr>
            <a:xfrm rot="10800000">
              <a:off x="9453925" y="425120"/>
              <a:ext cx="520496" cy="365124"/>
            </a:xfrm>
            <a:prstGeom prst="triangle">
              <a:avLst>
                <a:gd name="adj" fmla="val 0"/>
              </a:avLst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F3745A53-C7DE-A9B7-ABD9-1E781C21783A}"/>
              </a:ext>
            </a:extLst>
          </p:cNvPr>
          <p:cNvGrpSpPr/>
          <p:nvPr userDrawn="1"/>
        </p:nvGrpSpPr>
        <p:grpSpPr>
          <a:xfrm>
            <a:off x="1308655" y="272719"/>
            <a:ext cx="4240609" cy="2256238"/>
            <a:chOff x="1397119" y="902609"/>
            <a:chExt cx="4240609" cy="2256238"/>
          </a:xfrm>
          <a:solidFill>
            <a:srgbClr val="FF9F00"/>
          </a:solidFill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C17D649F-6935-CCF7-F583-EC9BEE7A26C1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Gleichschenkliges Dreieck 25">
              <a:extLst>
                <a:ext uri="{FF2B5EF4-FFF2-40B4-BE49-F238E27FC236}">
                  <a16:creationId xmlns:a16="http://schemas.microsoft.com/office/drawing/2014/main" id="{91041B01-D7C3-3A2F-931D-1315434EFE47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A4D65E6-B19F-AC1C-A2C7-F6953E745960}"/>
              </a:ext>
            </a:extLst>
          </p:cNvPr>
          <p:cNvGrpSpPr/>
          <p:nvPr userDrawn="1"/>
        </p:nvGrpSpPr>
        <p:grpSpPr>
          <a:xfrm>
            <a:off x="1397119" y="902609"/>
            <a:ext cx="4240609" cy="2256238"/>
            <a:chOff x="1397119" y="902609"/>
            <a:chExt cx="4240609" cy="2256238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7E58AC05-EB8A-B4E1-EF83-8B5EC8E8B174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Gleichschenkliges Dreieck 21">
              <a:extLst>
                <a:ext uri="{FF2B5EF4-FFF2-40B4-BE49-F238E27FC236}">
                  <a16:creationId xmlns:a16="http://schemas.microsoft.com/office/drawing/2014/main" id="{5EBB97DB-26A3-964A-2AC0-0EFA9C998C9C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6D4C9C6B-5A70-71DF-FD09-215C719E8771}"/>
              </a:ext>
            </a:extLst>
          </p:cNvPr>
          <p:cNvGrpSpPr/>
          <p:nvPr userDrawn="1"/>
        </p:nvGrpSpPr>
        <p:grpSpPr>
          <a:xfrm rot="10800000">
            <a:off x="6384584" y="3963587"/>
            <a:ext cx="4240609" cy="2256238"/>
            <a:chOff x="1397119" y="902609"/>
            <a:chExt cx="4240609" cy="2256238"/>
          </a:xfrm>
        </p:grpSpPr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2E26EFF1-1D5F-3BB1-F4CA-CA785885EAF6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Gleichschenkliges Dreieck 28">
              <a:extLst>
                <a:ext uri="{FF2B5EF4-FFF2-40B4-BE49-F238E27FC236}">
                  <a16:creationId xmlns:a16="http://schemas.microsoft.com/office/drawing/2014/main" id="{B53FC9E9-F11E-FF17-E604-903DB9A2C1E2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E3ACE0D7-A7B8-BCF8-1DF8-B3D42D5FB8B2}"/>
              </a:ext>
            </a:extLst>
          </p:cNvPr>
          <p:cNvGrpSpPr/>
          <p:nvPr userDrawn="1"/>
        </p:nvGrpSpPr>
        <p:grpSpPr>
          <a:xfrm rot="10800000">
            <a:off x="7438918" y="4465237"/>
            <a:ext cx="4240609" cy="2256238"/>
            <a:chOff x="1397119" y="902609"/>
            <a:chExt cx="4240609" cy="2256238"/>
          </a:xfrm>
          <a:solidFill>
            <a:srgbClr val="FF9F00"/>
          </a:solidFill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117196BA-5919-2F2F-F7A4-65F6F5375871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Gleichschenkliges Dreieck 31">
              <a:extLst>
                <a:ext uri="{FF2B5EF4-FFF2-40B4-BE49-F238E27FC236}">
                  <a16:creationId xmlns:a16="http://schemas.microsoft.com/office/drawing/2014/main" id="{E0554890-55AD-06D0-ECE6-2F1B369753B9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3" name="Rechteck 32">
            <a:extLst>
              <a:ext uri="{FF2B5EF4-FFF2-40B4-BE49-F238E27FC236}">
                <a16:creationId xmlns:a16="http://schemas.microsoft.com/office/drawing/2014/main" id="{93932383-C24D-3407-5723-0FEB7A560DA7}"/>
              </a:ext>
            </a:extLst>
          </p:cNvPr>
          <p:cNvSpPr/>
          <p:nvPr userDrawn="1"/>
        </p:nvSpPr>
        <p:spPr>
          <a:xfrm>
            <a:off x="4833934" y="2949608"/>
            <a:ext cx="5986466" cy="1254928"/>
          </a:xfrm>
          <a:prstGeom prst="rect">
            <a:avLst/>
          </a:prstGeom>
          <a:solidFill>
            <a:srgbClr val="FF9F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5400" b="1">
              <a:solidFill>
                <a:srgbClr val="5151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880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5FE175F-B071-4C8E-F4C9-80E7F7D21C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3625"/>
            <a:ext cx="5181600" cy="4023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F522391-9720-6357-AF2A-4312FBEC2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‹#›</a:t>
            </a:fld>
            <a:endParaRPr lang="de-DE"/>
          </a:p>
        </p:txBody>
      </p:sp>
      <p:sp>
        <p:nvSpPr>
          <p:cNvPr id="2" name="Gleichschenkliges Dreieck 1">
            <a:extLst>
              <a:ext uri="{FF2B5EF4-FFF2-40B4-BE49-F238E27FC236}">
                <a16:creationId xmlns:a16="http://schemas.microsoft.com/office/drawing/2014/main" id="{C87EC275-CA4A-4A46-1B68-82FFDAFA43EB}"/>
              </a:ext>
            </a:extLst>
          </p:cNvPr>
          <p:cNvSpPr/>
          <p:nvPr userDrawn="1"/>
        </p:nvSpPr>
        <p:spPr>
          <a:xfrm>
            <a:off x="9722498" y="6606073"/>
            <a:ext cx="2486604" cy="251928"/>
          </a:xfrm>
          <a:prstGeom prst="triangle">
            <a:avLst>
              <a:gd name="adj" fmla="val 100000"/>
            </a:avLst>
          </a:prstGeom>
          <a:solidFill>
            <a:srgbClr val="00A5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B99F4D01-B3BF-D151-7160-215EF9F24FEF}"/>
              </a:ext>
            </a:extLst>
          </p:cNvPr>
          <p:cNvGrpSpPr/>
          <p:nvPr userDrawn="1"/>
        </p:nvGrpSpPr>
        <p:grpSpPr>
          <a:xfrm>
            <a:off x="7371184" y="-9332"/>
            <a:ext cx="4830147" cy="438540"/>
            <a:chOff x="7371184" y="-9332"/>
            <a:chExt cx="4830147" cy="438540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2B9150F9-A260-23A5-2C8B-0647082A3C8E}"/>
                </a:ext>
              </a:extLst>
            </p:cNvPr>
            <p:cNvSpPr/>
            <p:nvPr userDrawn="1"/>
          </p:nvSpPr>
          <p:spPr>
            <a:xfrm>
              <a:off x="7996335" y="-9331"/>
              <a:ext cx="4204996" cy="438539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Gleichschenkliges Dreieck 10">
              <a:extLst>
                <a:ext uri="{FF2B5EF4-FFF2-40B4-BE49-F238E27FC236}">
                  <a16:creationId xmlns:a16="http://schemas.microsoft.com/office/drawing/2014/main" id="{FE31D3A2-CAC9-72E8-1D4F-C132107125BB}"/>
                </a:ext>
              </a:extLst>
            </p:cNvPr>
            <p:cNvSpPr/>
            <p:nvPr userDrawn="1"/>
          </p:nvSpPr>
          <p:spPr>
            <a:xfrm rot="10800000">
              <a:off x="7371184" y="-9332"/>
              <a:ext cx="625151" cy="438539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449B2507-6511-2032-3F6F-F7155837E4D9}"/>
              </a:ext>
            </a:extLst>
          </p:cNvPr>
          <p:cNvGrpSpPr/>
          <p:nvPr userDrawn="1"/>
        </p:nvGrpSpPr>
        <p:grpSpPr>
          <a:xfrm>
            <a:off x="9453925" y="425120"/>
            <a:ext cx="2747405" cy="365125"/>
            <a:chOff x="9453925" y="425120"/>
            <a:chExt cx="2747405" cy="365125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2466DC2F-1360-E962-19EA-A03B0D8B7CF6}"/>
                </a:ext>
              </a:extLst>
            </p:cNvPr>
            <p:cNvSpPr/>
            <p:nvPr userDrawn="1"/>
          </p:nvSpPr>
          <p:spPr>
            <a:xfrm>
              <a:off x="9974423" y="425120"/>
              <a:ext cx="2226907" cy="365125"/>
            </a:xfrm>
            <a:prstGeom prst="rect">
              <a:avLst/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Gleichschenkliges Dreieck 12">
              <a:extLst>
                <a:ext uri="{FF2B5EF4-FFF2-40B4-BE49-F238E27FC236}">
                  <a16:creationId xmlns:a16="http://schemas.microsoft.com/office/drawing/2014/main" id="{EC1636BA-F2B6-9047-2497-961BA9BB5B18}"/>
                </a:ext>
              </a:extLst>
            </p:cNvPr>
            <p:cNvSpPr/>
            <p:nvPr userDrawn="1"/>
          </p:nvSpPr>
          <p:spPr>
            <a:xfrm rot="10800000">
              <a:off x="9453925" y="425120"/>
              <a:ext cx="520496" cy="365124"/>
            </a:xfrm>
            <a:prstGeom prst="triangle">
              <a:avLst>
                <a:gd name="adj" fmla="val 0"/>
              </a:avLst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" name="Gleichschenkliges Dreieck 13">
            <a:extLst>
              <a:ext uri="{FF2B5EF4-FFF2-40B4-BE49-F238E27FC236}">
                <a16:creationId xmlns:a16="http://schemas.microsoft.com/office/drawing/2014/main" id="{8A33D4A4-A84E-BBD6-23F8-70F053E53882}"/>
              </a:ext>
            </a:extLst>
          </p:cNvPr>
          <p:cNvSpPr/>
          <p:nvPr userDrawn="1"/>
        </p:nvSpPr>
        <p:spPr>
          <a:xfrm>
            <a:off x="10935478" y="6365681"/>
            <a:ext cx="1256522" cy="505700"/>
          </a:xfrm>
          <a:prstGeom prst="triangle">
            <a:avLst>
              <a:gd name="adj" fmla="val 100000"/>
            </a:avLst>
          </a:prstGeom>
          <a:solidFill>
            <a:srgbClr val="FF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Gleichschenkliges Dreieck 14">
            <a:extLst>
              <a:ext uri="{FF2B5EF4-FFF2-40B4-BE49-F238E27FC236}">
                <a16:creationId xmlns:a16="http://schemas.microsoft.com/office/drawing/2014/main" id="{4F137B91-25C5-B006-4560-20C28157D430}"/>
              </a:ext>
            </a:extLst>
          </p:cNvPr>
          <p:cNvSpPr/>
          <p:nvPr userDrawn="1"/>
        </p:nvSpPr>
        <p:spPr>
          <a:xfrm>
            <a:off x="11521747" y="6171228"/>
            <a:ext cx="687355" cy="696103"/>
          </a:xfrm>
          <a:prstGeom prst="triangle">
            <a:avLst>
              <a:gd name="adj" fmla="val 100000"/>
            </a:avLst>
          </a:prstGeom>
          <a:solidFill>
            <a:srgbClr val="00A5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150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7C27F8E-E705-A1C6-1960-F224E93E7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D92B03B-03D1-47EE-D6B0-4E3BD28D96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70D337E-1484-92C4-B7FB-642D4E31A4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9A45BE9-1997-3529-F69C-4673384694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926BAD4-B516-146C-A13A-DDFE6BD4A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74DE884-8409-24EA-B6B9-D2B8B00EE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Jason Patrick Duffy, Robin Hackh, Tom Nguyen Dinh, Mason Schönherr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314A402-5C4E-39AF-7412-A0F4E466E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‹#›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E13D52F-DA0E-B97B-7571-3DC459DD4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8260"/>
            <a:ext cx="10515600" cy="701459"/>
          </a:xfrm>
        </p:spPr>
        <p:txBody>
          <a:bodyPr anchor="b">
            <a:noAutofit/>
          </a:bodyPr>
          <a:lstStyle>
            <a:lvl1pPr>
              <a:defRPr sz="4100" b="1"/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02930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47AF2B8-163F-3B2D-28AB-817D54A20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DEC815-F025-4ABF-D266-10A4A7259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Jason Patrick Duffy, Robin Hackh, Tom Nguyen Dinh, Mason Schönherr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971F4FA-2525-1A7C-7A30-A6784A233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‹#›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0FD4674-8BA5-72E2-32BA-45A4C2FE2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8260"/>
            <a:ext cx="10515600" cy="701459"/>
          </a:xfrm>
        </p:spPr>
        <p:txBody>
          <a:bodyPr anchor="b">
            <a:noAutofit/>
          </a:bodyPr>
          <a:lstStyle>
            <a:lvl1pPr>
              <a:defRPr sz="4100" b="1"/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71370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C009088-6F79-3DBE-3FEB-98E53270B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4DC4D5-0AFE-876E-6FA5-37A20D878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Jason Patrick Duffy, Robin Hackh, Tom Nguyen Dinh, Mason Schönherr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18211B-858F-192E-5E84-21B426C04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8346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B62AF1-F829-6EE6-BC87-4146ECE5B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>
            <a:noAutofit/>
          </a:bodyPr>
          <a:lstStyle>
            <a:lvl1pPr>
              <a:defRPr sz="36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4C64C7-4DB2-D993-04B9-1DE8B10F0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E44F69A-393C-0596-6B16-AA4D2B0C6A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53640"/>
            <a:ext cx="3932237" cy="341534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103CE9-9F1C-CB42-5D13-DDAF8F921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F8C75DE-8D6E-4524-A02A-70C689A45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Jason Patrick Duffy, Robin Hackh, Tom Nguyen Dinh, Mason Schönherr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7A8F477-3D53-F707-1DC8-C88C061DC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8173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245FE95-7031-193A-4F28-602300ADA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375E417-C813-EE23-F9AC-56E35F1AD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C7D6B5-079B-6C21-151A-1F12EF39D8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7A7A7A"/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D3B05E-E2F9-6A25-7EF5-D414079FD1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7A7A7A"/>
                </a:solidFill>
              </a:defRPr>
            </a:lvl1pPr>
          </a:lstStyle>
          <a:p>
            <a:r>
              <a:rPr lang="de-DE"/>
              <a:t>Jason Patrick Duffy, Robin Hackh, Tom Nguyen Dinh, Mason Schönherr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AAD97F-5F59-605F-E5A7-93A9D9D0F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7A7A7A"/>
                </a:solidFill>
              </a:defRPr>
            </a:lvl1pPr>
          </a:lstStyle>
          <a:p>
            <a:fld id="{89FC54A0-61CC-4F67-9F0E-F272352AC899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0417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51515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51515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51515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51515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51515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51515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uender.de/wp-content/uploads/2017/08/projektmanagement-975x488.jpeg" TargetMode="External"/><Relationship Id="rId2" Type="http://schemas.openxmlformats.org/officeDocument/2006/relationships/hyperlink" Target="https://pluralsight2.imgix.net/paths/images/scrum-a5c44d8364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tatic.thenounproject.com/png/44251-200.png" TargetMode="External"/><Relationship Id="rId4" Type="http://schemas.openxmlformats.org/officeDocument/2006/relationships/hyperlink" Target="https://it-berufe.de/_nuxt/image/6d09e6.webp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4DCD09C0-4EF5-179C-6DCF-C9BEB4D98421}"/>
              </a:ext>
            </a:extLst>
          </p:cNvPr>
          <p:cNvGrpSpPr/>
          <p:nvPr/>
        </p:nvGrpSpPr>
        <p:grpSpPr>
          <a:xfrm rot="10800000">
            <a:off x="-3" y="185193"/>
            <a:ext cx="8229602" cy="550301"/>
            <a:chOff x="7371184" y="-9332"/>
            <a:chExt cx="4830147" cy="438540"/>
          </a:xfrm>
          <a:solidFill>
            <a:srgbClr val="FF9F00"/>
          </a:solidFill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C1ADD435-A8D6-8E7D-0AE8-458D65ACDBB2}"/>
                </a:ext>
              </a:extLst>
            </p:cNvPr>
            <p:cNvSpPr/>
            <p:nvPr userDrawn="1"/>
          </p:nvSpPr>
          <p:spPr>
            <a:xfrm>
              <a:off x="7996335" y="-9331"/>
              <a:ext cx="4204996" cy="4385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Gleichschenkliges Dreieck 8">
              <a:extLst>
                <a:ext uri="{FF2B5EF4-FFF2-40B4-BE49-F238E27FC236}">
                  <a16:creationId xmlns:a16="http://schemas.microsoft.com/office/drawing/2014/main" id="{01EED583-3BB9-393D-2D42-127D55DEBA8E}"/>
                </a:ext>
              </a:extLst>
            </p:cNvPr>
            <p:cNvSpPr/>
            <p:nvPr userDrawn="1"/>
          </p:nvSpPr>
          <p:spPr>
            <a:xfrm rot="10800000">
              <a:off x="7371184" y="-9332"/>
              <a:ext cx="625151" cy="438539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3CC566C9-F455-5449-1090-39D7980B66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/>
              <a:t>Sport Challenge Projekt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547BDCF-2FCC-0E97-1BDB-11EF8FA46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54796"/>
            <a:ext cx="9144000" cy="365124"/>
          </a:xfrm>
        </p:spPr>
        <p:txBody>
          <a:bodyPr/>
          <a:lstStyle/>
          <a:p>
            <a:r>
              <a:rPr lang="de-DE" sz="1800">
                <a:effectLst/>
                <a:latin typeface="Arial" panose="020B0604020202020204" pitchFamily="34" charset="0"/>
                <a:ea typeface="Yu Mincho" panose="02020400000000000000" pitchFamily="18" charset="-128"/>
              </a:rPr>
              <a:t>Softwareprojekt für doubleSlash</a:t>
            </a:r>
            <a:endParaRPr lang="de-DE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B080B86-DFD4-5ADC-050E-A251CDDCB870}"/>
              </a:ext>
            </a:extLst>
          </p:cNvPr>
          <p:cNvGrpSpPr/>
          <p:nvPr/>
        </p:nvGrpSpPr>
        <p:grpSpPr>
          <a:xfrm>
            <a:off x="5496340" y="-9332"/>
            <a:ext cx="6704992" cy="365125"/>
            <a:chOff x="7371184" y="-9332"/>
            <a:chExt cx="4830147" cy="438540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5A8C0030-82ED-48E5-9794-AAADD057F55C}"/>
                </a:ext>
              </a:extLst>
            </p:cNvPr>
            <p:cNvSpPr/>
            <p:nvPr userDrawn="1"/>
          </p:nvSpPr>
          <p:spPr>
            <a:xfrm>
              <a:off x="7996335" y="-9331"/>
              <a:ext cx="4204996" cy="438539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Gleichschenkliges Dreieck 5">
              <a:extLst>
                <a:ext uri="{FF2B5EF4-FFF2-40B4-BE49-F238E27FC236}">
                  <a16:creationId xmlns:a16="http://schemas.microsoft.com/office/drawing/2014/main" id="{D641B34A-729B-F8D2-2328-4FA3EA33D26F}"/>
                </a:ext>
              </a:extLst>
            </p:cNvPr>
            <p:cNvSpPr/>
            <p:nvPr userDrawn="1"/>
          </p:nvSpPr>
          <p:spPr>
            <a:xfrm rot="10800000">
              <a:off x="7371184" y="-9332"/>
              <a:ext cx="625151" cy="438539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F63C7C44-8172-7B54-ABE1-A27126D370F9}"/>
              </a:ext>
            </a:extLst>
          </p:cNvPr>
          <p:cNvGrpSpPr/>
          <p:nvPr/>
        </p:nvGrpSpPr>
        <p:grpSpPr>
          <a:xfrm rot="10800000">
            <a:off x="-10163" y="6500405"/>
            <a:ext cx="6704992" cy="365125"/>
            <a:chOff x="7371184" y="-9332"/>
            <a:chExt cx="4830147" cy="438540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5DB573A5-5A4C-0603-1EEB-421C70C8074E}"/>
                </a:ext>
              </a:extLst>
            </p:cNvPr>
            <p:cNvSpPr/>
            <p:nvPr userDrawn="1"/>
          </p:nvSpPr>
          <p:spPr>
            <a:xfrm>
              <a:off x="7996335" y="-9331"/>
              <a:ext cx="4204996" cy="438539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Gleichschenkliges Dreieck 11">
              <a:extLst>
                <a:ext uri="{FF2B5EF4-FFF2-40B4-BE49-F238E27FC236}">
                  <a16:creationId xmlns:a16="http://schemas.microsoft.com/office/drawing/2014/main" id="{538AE0B2-90A6-09C4-0AAD-8B9FC2A84C40}"/>
                </a:ext>
              </a:extLst>
            </p:cNvPr>
            <p:cNvSpPr/>
            <p:nvPr userDrawn="1"/>
          </p:nvSpPr>
          <p:spPr>
            <a:xfrm rot="10800000">
              <a:off x="7371184" y="-9332"/>
              <a:ext cx="625151" cy="438539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3" name="Fußzeilenplatzhalter 3">
            <a:extLst>
              <a:ext uri="{FF2B5EF4-FFF2-40B4-BE49-F238E27FC236}">
                <a16:creationId xmlns:a16="http://schemas.microsoft.com/office/drawing/2014/main" id="{1AB05D31-D189-A5B9-08EB-9A4315F46804}"/>
              </a:ext>
            </a:extLst>
          </p:cNvPr>
          <p:cNvSpPr txBox="1">
            <a:spLocks/>
          </p:cNvSpPr>
          <p:nvPr/>
        </p:nvSpPr>
        <p:spPr>
          <a:xfrm>
            <a:off x="3581400" y="6120704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rgbClr val="7A7A7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Jason Patrick Duffy, Robin Hackh, Tom Nguyen Dinh, Mason Schönherr</a:t>
            </a:r>
          </a:p>
        </p:txBody>
      </p:sp>
    </p:spTree>
    <p:extLst>
      <p:ext uri="{BB962C8B-B14F-4D97-AF65-F5344CB8AC3E}">
        <p14:creationId xmlns:p14="http://schemas.microsoft.com/office/powerpoint/2010/main" val="3164393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C4379C5-C3C1-4436-23DB-D0A2BD312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" r="5453"/>
          <a:stretch/>
        </p:blipFill>
        <p:spPr>
          <a:xfrm>
            <a:off x="0" y="-9335"/>
            <a:ext cx="9231086" cy="6906512"/>
          </a:xfrm>
          <a:prstGeom prst="rect">
            <a:avLst/>
          </a:prstGeom>
        </p:spPr>
      </p:pic>
      <p:sp>
        <p:nvSpPr>
          <p:cNvPr id="7" name="Gleichschenkliges Dreieck 6">
            <a:extLst>
              <a:ext uri="{FF2B5EF4-FFF2-40B4-BE49-F238E27FC236}">
                <a16:creationId xmlns:a16="http://schemas.microsoft.com/office/drawing/2014/main" id="{2C99E163-3D72-0A14-A8A5-2949D4163D15}"/>
              </a:ext>
            </a:extLst>
          </p:cNvPr>
          <p:cNvSpPr/>
          <p:nvPr/>
        </p:nvSpPr>
        <p:spPr>
          <a:xfrm rot="16200000">
            <a:off x="2457032" y="-124380"/>
            <a:ext cx="6867333" cy="7097423"/>
          </a:xfrm>
          <a:prstGeom prst="triangle">
            <a:avLst>
              <a:gd name="adj" fmla="val 998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2F9B5F32-3612-0238-5AAF-45C6188E8AED}"/>
              </a:ext>
            </a:extLst>
          </p:cNvPr>
          <p:cNvGrpSpPr/>
          <p:nvPr/>
        </p:nvGrpSpPr>
        <p:grpSpPr>
          <a:xfrm>
            <a:off x="7371184" y="-9332"/>
            <a:ext cx="4830147" cy="438540"/>
            <a:chOff x="7371184" y="-9332"/>
            <a:chExt cx="4830147" cy="438540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41D31EE5-2219-011E-C483-068D6DB4981C}"/>
                </a:ext>
              </a:extLst>
            </p:cNvPr>
            <p:cNvSpPr/>
            <p:nvPr userDrawn="1"/>
          </p:nvSpPr>
          <p:spPr>
            <a:xfrm>
              <a:off x="7996335" y="-9331"/>
              <a:ext cx="4204996" cy="438539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Gleichschenkliges Dreieck 9">
              <a:extLst>
                <a:ext uri="{FF2B5EF4-FFF2-40B4-BE49-F238E27FC236}">
                  <a16:creationId xmlns:a16="http://schemas.microsoft.com/office/drawing/2014/main" id="{5B526B7F-B692-67D6-712A-B70AD66EB1CA}"/>
                </a:ext>
              </a:extLst>
            </p:cNvPr>
            <p:cNvSpPr/>
            <p:nvPr userDrawn="1"/>
          </p:nvSpPr>
          <p:spPr>
            <a:xfrm rot="10800000">
              <a:off x="7371184" y="-9332"/>
              <a:ext cx="625151" cy="438539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4DAD05F-5F3F-684E-16F0-15C968E47E8A}"/>
              </a:ext>
            </a:extLst>
          </p:cNvPr>
          <p:cNvGrpSpPr/>
          <p:nvPr/>
        </p:nvGrpSpPr>
        <p:grpSpPr>
          <a:xfrm>
            <a:off x="9453925" y="425120"/>
            <a:ext cx="2747405" cy="365125"/>
            <a:chOff x="9453925" y="425120"/>
            <a:chExt cx="2747405" cy="365125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03FFA386-2C68-2B74-A810-DF0BFE9C90B7}"/>
                </a:ext>
              </a:extLst>
            </p:cNvPr>
            <p:cNvSpPr/>
            <p:nvPr userDrawn="1"/>
          </p:nvSpPr>
          <p:spPr>
            <a:xfrm>
              <a:off x="9974423" y="425120"/>
              <a:ext cx="2226907" cy="365125"/>
            </a:xfrm>
            <a:prstGeom prst="rect">
              <a:avLst/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Gleichschenkliges Dreieck 12">
              <a:extLst>
                <a:ext uri="{FF2B5EF4-FFF2-40B4-BE49-F238E27FC236}">
                  <a16:creationId xmlns:a16="http://schemas.microsoft.com/office/drawing/2014/main" id="{B071903E-7870-FBDB-D2C5-AB53C98B43BD}"/>
                </a:ext>
              </a:extLst>
            </p:cNvPr>
            <p:cNvSpPr/>
            <p:nvPr userDrawn="1"/>
          </p:nvSpPr>
          <p:spPr>
            <a:xfrm rot="10800000">
              <a:off x="9453925" y="425120"/>
              <a:ext cx="520496" cy="365124"/>
            </a:xfrm>
            <a:prstGeom prst="triangle">
              <a:avLst>
                <a:gd name="adj" fmla="val 0"/>
              </a:avLst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BA4BD9A-5685-3915-6CC3-0CE90B27AD25}"/>
              </a:ext>
            </a:extLst>
          </p:cNvPr>
          <p:cNvGrpSpPr/>
          <p:nvPr/>
        </p:nvGrpSpPr>
        <p:grpSpPr>
          <a:xfrm>
            <a:off x="1308655" y="272719"/>
            <a:ext cx="4240609" cy="2256238"/>
            <a:chOff x="1397119" y="902609"/>
            <a:chExt cx="4240609" cy="2256238"/>
          </a:xfrm>
          <a:solidFill>
            <a:srgbClr val="FF9F00"/>
          </a:solidFill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A856F62B-B6F8-ECC9-4C1F-9C9CEBEC5335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Gleichschenkliges Dreieck 15">
              <a:extLst>
                <a:ext uri="{FF2B5EF4-FFF2-40B4-BE49-F238E27FC236}">
                  <a16:creationId xmlns:a16="http://schemas.microsoft.com/office/drawing/2014/main" id="{E02B4118-AEEC-E567-C9A4-8303B7F91834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D745B711-6F02-9D1F-1C60-A55752FDA576}"/>
              </a:ext>
            </a:extLst>
          </p:cNvPr>
          <p:cNvGrpSpPr/>
          <p:nvPr/>
        </p:nvGrpSpPr>
        <p:grpSpPr>
          <a:xfrm>
            <a:off x="1397119" y="902609"/>
            <a:ext cx="4240609" cy="2256238"/>
            <a:chOff x="1397119" y="902609"/>
            <a:chExt cx="4240609" cy="2256238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6EDEA053-EFEA-4E68-06ED-698728E308D7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Gleichschenkliges Dreieck 18">
              <a:extLst>
                <a:ext uri="{FF2B5EF4-FFF2-40B4-BE49-F238E27FC236}">
                  <a16:creationId xmlns:a16="http://schemas.microsoft.com/office/drawing/2014/main" id="{4ADE1927-44D2-0DDF-434B-AD4C962954EA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A8D49A29-B373-353C-7628-D902C219D955}"/>
              </a:ext>
            </a:extLst>
          </p:cNvPr>
          <p:cNvGrpSpPr/>
          <p:nvPr/>
        </p:nvGrpSpPr>
        <p:grpSpPr>
          <a:xfrm rot="10800000">
            <a:off x="6384584" y="3963587"/>
            <a:ext cx="4240609" cy="2256238"/>
            <a:chOff x="1397119" y="902609"/>
            <a:chExt cx="4240609" cy="2256238"/>
          </a:xfrm>
        </p:grpSpPr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AC9E8624-5320-BFEB-A87B-6137EB6C80C2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Gleichschenkliges Dreieck 21">
              <a:extLst>
                <a:ext uri="{FF2B5EF4-FFF2-40B4-BE49-F238E27FC236}">
                  <a16:creationId xmlns:a16="http://schemas.microsoft.com/office/drawing/2014/main" id="{D66293BC-67CD-1254-31EC-496F0E3020AF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34B04B9-0E0C-D723-61A0-26C7EBF97141}"/>
              </a:ext>
            </a:extLst>
          </p:cNvPr>
          <p:cNvGrpSpPr/>
          <p:nvPr/>
        </p:nvGrpSpPr>
        <p:grpSpPr>
          <a:xfrm rot="10800000">
            <a:off x="7438918" y="4465237"/>
            <a:ext cx="4240609" cy="2256238"/>
            <a:chOff x="1397119" y="902609"/>
            <a:chExt cx="4240609" cy="2256238"/>
          </a:xfrm>
          <a:solidFill>
            <a:srgbClr val="FF9F00"/>
          </a:solidFill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0CAF367A-21D1-A0EE-66B2-FD52FB8E8F50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Gleichschenkliges Dreieck 24">
              <a:extLst>
                <a:ext uri="{FF2B5EF4-FFF2-40B4-BE49-F238E27FC236}">
                  <a16:creationId xmlns:a16="http://schemas.microsoft.com/office/drawing/2014/main" id="{C4C2E46C-B564-0CD1-F469-BE2E45587A04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6" name="Rechteck 25">
            <a:extLst>
              <a:ext uri="{FF2B5EF4-FFF2-40B4-BE49-F238E27FC236}">
                <a16:creationId xmlns:a16="http://schemas.microsoft.com/office/drawing/2014/main" id="{36904B86-263B-E031-D1B1-2DF5DA23BF84}"/>
              </a:ext>
            </a:extLst>
          </p:cNvPr>
          <p:cNvSpPr/>
          <p:nvPr/>
        </p:nvSpPr>
        <p:spPr>
          <a:xfrm>
            <a:off x="4833934" y="2949608"/>
            <a:ext cx="5986466" cy="1254928"/>
          </a:xfrm>
          <a:prstGeom prst="rect">
            <a:avLst/>
          </a:prstGeom>
          <a:solidFill>
            <a:srgbClr val="FF9F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b="1">
                <a:solidFill>
                  <a:srgbClr val="515151"/>
                </a:solidFill>
              </a:rPr>
              <a:t>Fertiges Produkt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2BED05C-2332-4805-54F3-E87A9AAC8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3089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26D15CD-4F13-C0A0-99CD-19DAD2144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11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173649F-4C0B-2A6B-1AA8-9E79DBB08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265" y="64883"/>
            <a:ext cx="10515600" cy="701459"/>
          </a:xfrm>
        </p:spPr>
        <p:txBody>
          <a:bodyPr/>
          <a:lstStyle/>
          <a:p>
            <a:pPr algn="ctr"/>
            <a:r>
              <a:rPr lang="de-DE"/>
              <a:t>Frontend</a:t>
            </a:r>
          </a:p>
        </p:txBody>
      </p:sp>
      <p:pic>
        <p:nvPicPr>
          <p:cNvPr id="4" name="Grafik 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5D1EC331-5BE6-4CF5-9480-9DA4DA228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63" y="766342"/>
            <a:ext cx="11878674" cy="608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83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1B1DBC0-8895-84B2-73BE-1BEE09C31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12</a:t>
            </a:fld>
            <a:endParaRPr lang="de-DE"/>
          </a:p>
        </p:txBody>
      </p:sp>
      <p:pic>
        <p:nvPicPr>
          <p:cNvPr id="4" name="Grafik 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4D1E3C84-DC27-4CB3-C215-82084013D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61" y="0"/>
            <a:ext cx="111504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455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051D2C30-6ED8-FD03-F65D-133AD37F2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92" y="1099812"/>
            <a:ext cx="11222016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936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D76939EB-7A5A-CEF3-B34D-767E41B4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01459"/>
          </a:xfrm>
        </p:spPr>
        <p:txBody>
          <a:bodyPr/>
          <a:lstStyle/>
          <a:p>
            <a:pPr algn="ctr"/>
            <a:r>
              <a:rPr lang="de-DE"/>
              <a:t>Backend</a:t>
            </a:r>
          </a:p>
        </p:txBody>
      </p:sp>
      <p:pic>
        <p:nvPicPr>
          <p:cNvPr id="4" name="Grafik 3" descr="Ein Bild, das Text, Schrift, Screenshot enthält.&#10;&#10;Automatisch generierte Beschreibung">
            <a:extLst>
              <a:ext uri="{FF2B5EF4-FFF2-40B4-BE49-F238E27FC236}">
                <a16:creationId xmlns:a16="http://schemas.microsoft.com/office/drawing/2014/main" id="{1B117FEA-AF44-ABBE-B49C-615BE96B2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9002"/>
            <a:ext cx="12192000" cy="411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04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reenshot, Schrift, Dokument enthält.&#10;&#10;Automatisch generierte Beschreibung">
            <a:extLst>
              <a:ext uri="{FF2B5EF4-FFF2-40B4-BE49-F238E27FC236}">
                <a16:creationId xmlns:a16="http://schemas.microsoft.com/office/drawing/2014/main" id="{BD265106-33EB-7E33-E7AF-EB6FA0558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3274"/>
            <a:ext cx="12192000" cy="601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903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reenshot, Dokument, Schrift enthält.&#10;&#10;Automatisch generierte Beschreibung">
            <a:extLst>
              <a:ext uri="{FF2B5EF4-FFF2-40B4-BE49-F238E27FC236}">
                <a16:creationId xmlns:a16="http://schemas.microsoft.com/office/drawing/2014/main" id="{2014CCA3-0D60-861B-53F9-49507AB51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901" y="0"/>
            <a:ext cx="7924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8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A5BAA1-57DF-1F40-FB49-684FEA9A0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17</a:t>
            </a:fld>
            <a:endParaRPr lang="de-DE"/>
          </a:p>
        </p:txBody>
      </p:sp>
      <p:pic>
        <p:nvPicPr>
          <p:cNvPr id="4" name="Grafik 3" descr="Ein Bild, das Text, Screenshot, Schrift, Dokument enthält.&#10;&#10;Automatisch generierte Beschreibung">
            <a:extLst>
              <a:ext uri="{FF2B5EF4-FFF2-40B4-BE49-F238E27FC236}">
                <a16:creationId xmlns:a16="http://schemas.microsoft.com/office/drawing/2014/main" id="{7152CF33-F422-9711-C797-4CEDAFB34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72" y="68262"/>
            <a:ext cx="11253256" cy="672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17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hrift, Screenshot enthält.&#10;&#10;Automatisch generierte Beschreibung">
            <a:extLst>
              <a:ext uri="{FF2B5EF4-FFF2-40B4-BE49-F238E27FC236}">
                <a16:creationId xmlns:a16="http://schemas.microsoft.com/office/drawing/2014/main" id="{323D9299-E73B-40F4-04C2-CC8E61E18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2700"/>
            <a:ext cx="12192000" cy="425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47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0CCCEF1-A60C-40CA-6575-68D5F38F7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01459"/>
          </a:xfrm>
        </p:spPr>
        <p:txBody>
          <a:bodyPr/>
          <a:lstStyle/>
          <a:p>
            <a:pPr algn="ctr"/>
            <a:r>
              <a:rPr lang="de-DE"/>
              <a:t>E-Mail</a:t>
            </a:r>
          </a:p>
        </p:txBody>
      </p:sp>
      <p:pic>
        <p:nvPicPr>
          <p:cNvPr id="4" name="Grafik 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88DF1500-6E29-DBAF-BD34-4C686B139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756" y="837984"/>
            <a:ext cx="7082488" cy="556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510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24">
            <a:extLst>
              <a:ext uri="{FF2B5EF4-FFF2-40B4-BE49-F238E27FC236}">
                <a16:creationId xmlns:a16="http://schemas.microsoft.com/office/drawing/2014/main" id="{42F56D16-7EA2-CA13-239B-2CC3DAED1F5C}"/>
              </a:ext>
            </a:extLst>
          </p:cNvPr>
          <p:cNvSpPr/>
          <p:nvPr/>
        </p:nvSpPr>
        <p:spPr>
          <a:xfrm>
            <a:off x="6114957" y="3731521"/>
            <a:ext cx="549374" cy="549374"/>
          </a:xfrm>
          <a:prstGeom prst="ellipse">
            <a:avLst/>
          </a:prstGeom>
          <a:solidFill>
            <a:srgbClr val="FF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Grafik 3" descr="UI UX mit einfarbiger Füllung">
            <a:extLst>
              <a:ext uri="{FF2B5EF4-FFF2-40B4-BE49-F238E27FC236}">
                <a16:creationId xmlns:a16="http://schemas.microsoft.com/office/drawing/2014/main" id="{B8E84FA8-186F-8412-23EF-4E1190AA5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7244" y="3794901"/>
            <a:ext cx="424800" cy="4248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17CE702-6530-B716-64F4-DFCBB4A0D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2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7A236C-13CC-F06A-95C3-F5176F0EDA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878647"/>
            <a:ext cx="10515600" cy="635000"/>
          </a:xfrm>
        </p:spPr>
        <p:txBody>
          <a:bodyPr>
            <a:noAutofit/>
          </a:bodyPr>
          <a:lstStyle/>
          <a:p>
            <a:pPr algn="ctr"/>
            <a:r>
              <a:rPr lang="de-DE" sz="4000" b="1"/>
              <a:t>Überblick</a:t>
            </a:r>
            <a:endParaRPr lang="de-DE" b="1"/>
          </a:p>
        </p:txBody>
      </p:sp>
      <p:pic>
        <p:nvPicPr>
          <p:cNvPr id="48" name="Picture 2" descr="E:\002-KIMS BUSINESS\000-B-KIMS-소스 분류-2014\10-ESP to IMG\지구.png">
            <a:extLst>
              <a:ext uri="{FF2B5EF4-FFF2-40B4-BE49-F238E27FC236}">
                <a16:creationId xmlns:a16="http://schemas.microsoft.com/office/drawing/2014/main" id="{2E759209-46AA-95EA-D033-4B85C1774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91" y="2443252"/>
            <a:ext cx="3042397" cy="304239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Arc 15">
            <a:extLst>
              <a:ext uri="{FF2B5EF4-FFF2-40B4-BE49-F238E27FC236}">
                <a16:creationId xmlns:a16="http://schemas.microsoft.com/office/drawing/2014/main" id="{8E95AFE7-0546-2890-652D-FF2CC87D525F}"/>
              </a:ext>
            </a:extLst>
          </p:cNvPr>
          <p:cNvSpPr/>
          <p:nvPr/>
        </p:nvSpPr>
        <p:spPr>
          <a:xfrm>
            <a:off x="627959" y="1981162"/>
            <a:ext cx="3970151" cy="3970151"/>
          </a:xfrm>
          <a:prstGeom prst="arc">
            <a:avLst>
              <a:gd name="adj1" fmla="val 16200000"/>
              <a:gd name="adj2" fmla="val 5433205"/>
            </a:avLst>
          </a:prstGeom>
          <a:ln w="53975">
            <a:gradFill>
              <a:gsLst>
                <a:gs pos="82000">
                  <a:srgbClr val="D9D9D9"/>
                </a:gs>
                <a:gs pos="0">
                  <a:schemeClr val="bg1">
                    <a:lumMod val="85000"/>
                    <a:alpha val="0"/>
                  </a:schemeClr>
                </a:gs>
                <a:gs pos="2000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16">
            <a:extLst>
              <a:ext uri="{FF2B5EF4-FFF2-40B4-BE49-F238E27FC236}">
                <a16:creationId xmlns:a16="http://schemas.microsoft.com/office/drawing/2014/main" id="{0B7B8F59-294C-1D72-9C08-377BBD6C0734}"/>
              </a:ext>
            </a:extLst>
          </p:cNvPr>
          <p:cNvSpPr/>
          <p:nvPr/>
        </p:nvSpPr>
        <p:spPr>
          <a:xfrm>
            <a:off x="3242330" y="2038222"/>
            <a:ext cx="216024" cy="216024"/>
          </a:xfrm>
          <a:prstGeom prst="ellipse">
            <a:avLst/>
          </a:prstGeom>
          <a:solidFill>
            <a:srgbClr val="B9D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18">
            <a:extLst>
              <a:ext uri="{FF2B5EF4-FFF2-40B4-BE49-F238E27FC236}">
                <a16:creationId xmlns:a16="http://schemas.microsoft.com/office/drawing/2014/main" id="{CC63367D-396B-2404-EFCD-85BCF27501BE}"/>
              </a:ext>
            </a:extLst>
          </p:cNvPr>
          <p:cNvSpPr/>
          <p:nvPr/>
        </p:nvSpPr>
        <p:spPr>
          <a:xfrm>
            <a:off x="5169330" y="1895275"/>
            <a:ext cx="549374" cy="549374"/>
          </a:xfrm>
          <a:prstGeom prst="ellipse">
            <a:avLst/>
          </a:prstGeom>
          <a:solidFill>
            <a:srgbClr val="B9D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15151"/>
              </a:solidFill>
            </a:endParaRPr>
          </a:p>
        </p:txBody>
      </p:sp>
      <p:sp>
        <p:nvSpPr>
          <p:cNvPr id="54" name="TextBox 10">
            <a:extLst>
              <a:ext uri="{FF2B5EF4-FFF2-40B4-BE49-F238E27FC236}">
                <a16:creationId xmlns:a16="http://schemas.microsoft.com/office/drawing/2014/main" id="{548FF0FE-609C-7087-B88F-B74E1E20D1EC}"/>
              </a:ext>
            </a:extLst>
          </p:cNvPr>
          <p:cNvSpPr txBox="1"/>
          <p:nvPr/>
        </p:nvSpPr>
        <p:spPr>
          <a:xfrm>
            <a:off x="5865025" y="1932690"/>
            <a:ext cx="4614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Einführung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Oval 29">
            <a:extLst>
              <a:ext uri="{FF2B5EF4-FFF2-40B4-BE49-F238E27FC236}">
                <a16:creationId xmlns:a16="http://schemas.microsoft.com/office/drawing/2014/main" id="{267C0355-4CFC-A8A1-0A8C-980E6692485D}"/>
              </a:ext>
            </a:extLst>
          </p:cNvPr>
          <p:cNvSpPr/>
          <p:nvPr/>
        </p:nvSpPr>
        <p:spPr>
          <a:xfrm>
            <a:off x="5045503" y="5567767"/>
            <a:ext cx="549374" cy="549374"/>
          </a:xfrm>
          <a:prstGeom prst="ellipse">
            <a:avLst/>
          </a:prstGeom>
          <a:solidFill>
            <a:srgbClr val="7A7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3" name="Oval 34">
            <a:extLst>
              <a:ext uri="{FF2B5EF4-FFF2-40B4-BE49-F238E27FC236}">
                <a16:creationId xmlns:a16="http://schemas.microsoft.com/office/drawing/2014/main" id="{815E5333-E0FC-F77B-3D0A-9173C4E36514}"/>
              </a:ext>
            </a:extLst>
          </p:cNvPr>
          <p:cNvSpPr/>
          <p:nvPr/>
        </p:nvSpPr>
        <p:spPr>
          <a:xfrm>
            <a:off x="5865025" y="2813398"/>
            <a:ext cx="549374" cy="549374"/>
          </a:xfrm>
          <a:prstGeom prst="ellipse">
            <a:avLst/>
          </a:prstGeom>
          <a:solidFill>
            <a:srgbClr val="00A5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7" name="Oval 39">
            <a:extLst>
              <a:ext uri="{FF2B5EF4-FFF2-40B4-BE49-F238E27FC236}">
                <a16:creationId xmlns:a16="http://schemas.microsoft.com/office/drawing/2014/main" id="{5332020F-4352-5D01-53E4-1E8A8C7A5293}"/>
              </a:ext>
            </a:extLst>
          </p:cNvPr>
          <p:cNvSpPr/>
          <p:nvPr/>
        </p:nvSpPr>
        <p:spPr>
          <a:xfrm>
            <a:off x="5889408" y="4649644"/>
            <a:ext cx="549374" cy="549374"/>
          </a:xfrm>
          <a:prstGeom prst="ellipse">
            <a:avLst/>
          </a:prstGeom>
          <a:solidFill>
            <a:srgbClr val="8B5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1" name="Oval 43">
            <a:extLst>
              <a:ext uri="{FF2B5EF4-FFF2-40B4-BE49-F238E27FC236}">
                <a16:creationId xmlns:a16="http://schemas.microsoft.com/office/drawing/2014/main" id="{8B65AFC5-89FA-6913-D3D5-ED569463B58C}"/>
              </a:ext>
            </a:extLst>
          </p:cNvPr>
          <p:cNvSpPr/>
          <p:nvPr/>
        </p:nvSpPr>
        <p:spPr>
          <a:xfrm>
            <a:off x="4271386" y="2956345"/>
            <a:ext cx="216024" cy="216024"/>
          </a:xfrm>
          <a:prstGeom prst="ellipse">
            <a:avLst/>
          </a:prstGeom>
          <a:solidFill>
            <a:srgbClr val="00A5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44">
            <a:extLst>
              <a:ext uri="{FF2B5EF4-FFF2-40B4-BE49-F238E27FC236}">
                <a16:creationId xmlns:a16="http://schemas.microsoft.com/office/drawing/2014/main" id="{37BECA84-D11F-E812-1988-479FB69D6C56}"/>
              </a:ext>
            </a:extLst>
          </p:cNvPr>
          <p:cNvSpPr/>
          <p:nvPr/>
        </p:nvSpPr>
        <p:spPr>
          <a:xfrm>
            <a:off x="4504261" y="3874468"/>
            <a:ext cx="216024" cy="216024"/>
          </a:xfrm>
          <a:prstGeom prst="ellipse">
            <a:avLst/>
          </a:prstGeom>
          <a:solidFill>
            <a:srgbClr val="FF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45">
            <a:extLst>
              <a:ext uri="{FF2B5EF4-FFF2-40B4-BE49-F238E27FC236}">
                <a16:creationId xmlns:a16="http://schemas.microsoft.com/office/drawing/2014/main" id="{E4975E36-9D2F-59DB-8933-AD5B08CB8AFE}"/>
              </a:ext>
            </a:extLst>
          </p:cNvPr>
          <p:cNvSpPr/>
          <p:nvPr/>
        </p:nvSpPr>
        <p:spPr>
          <a:xfrm>
            <a:off x="4250934" y="4792591"/>
            <a:ext cx="216024" cy="216024"/>
          </a:xfrm>
          <a:prstGeom prst="ellipse">
            <a:avLst/>
          </a:prstGeom>
          <a:solidFill>
            <a:srgbClr val="8B5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46">
            <a:extLst>
              <a:ext uri="{FF2B5EF4-FFF2-40B4-BE49-F238E27FC236}">
                <a16:creationId xmlns:a16="http://schemas.microsoft.com/office/drawing/2014/main" id="{22083D72-B4E1-D334-3201-F7B296761B45}"/>
              </a:ext>
            </a:extLst>
          </p:cNvPr>
          <p:cNvSpPr/>
          <p:nvPr/>
        </p:nvSpPr>
        <p:spPr>
          <a:xfrm>
            <a:off x="3242330" y="5710714"/>
            <a:ext cx="216024" cy="216024"/>
          </a:xfrm>
          <a:prstGeom prst="ellipse">
            <a:avLst/>
          </a:prstGeom>
          <a:solidFill>
            <a:srgbClr val="7A7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47">
            <a:extLst>
              <a:ext uri="{FF2B5EF4-FFF2-40B4-BE49-F238E27FC236}">
                <a16:creationId xmlns:a16="http://schemas.microsoft.com/office/drawing/2014/main" id="{32165E70-8DD7-0F80-EF79-DF2E6F53D4CE}"/>
              </a:ext>
            </a:extLst>
          </p:cNvPr>
          <p:cNvCxnSpPr/>
          <p:nvPr/>
        </p:nvCxnSpPr>
        <p:spPr>
          <a:xfrm>
            <a:off x="3773842" y="2146234"/>
            <a:ext cx="1080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52">
            <a:extLst>
              <a:ext uri="{FF2B5EF4-FFF2-40B4-BE49-F238E27FC236}">
                <a16:creationId xmlns:a16="http://schemas.microsoft.com/office/drawing/2014/main" id="{8AD03CA0-B45F-101B-DB9A-098BCEFB5816}"/>
              </a:ext>
            </a:extLst>
          </p:cNvPr>
          <p:cNvCxnSpPr/>
          <p:nvPr/>
        </p:nvCxnSpPr>
        <p:spPr>
          <a:xfrm>
            <a:off x="4636218" y="3064357"/>
            <a:ext cx="1080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53">
            <a:extLst>
              <a:ext uri="{FF2B5EF4-FFF2-40B4-BE49-F238E27FC236}">
                <a16:creationId xmlns:a16="http://schemas.microsoft.com/office/drawing/2014/main" id="{6F4E5CE8-0C28-968F-C06B-9507BC37AC25}"/>
              </a:ext>
            </a:extLst>
          </p:cNvPr>
          <p:cNvCxnSpPr/>
          <p:nvPr/>
        </p:nvCxnSpPr>
        <p:spPr>
          <a:xfrm>
            <a:off x="4877621" y="3982480"/>
            <a:ext cx="1080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54">
            <a:extLst>
              <a:ext uri="{FF2B5EF4-FFF2-40B4-BE49-F238E27FC236}">
                <a16:creationId xmlns:a16="http://schemas.microsoft.com/office/drawing/2014/main" id="{CD7DBC63-F8AC-3EEF-DCF5-F348EA43C887}"/>
              </a:ext>
            </a:extLst>
          </p:cNvPr>
          <p:cNvCxnSpPr/>
          <p:nvPr/>
        </p:nvCxnSpPr>
        <p:spPr>
          <a:xfrm>
            <a:off x="4638183" y="4900603"/>
            <a:ext cx="1080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55">
            <a:extLst>
              <a:ext uri="{FF2B5EF4-FFF2-40B4-BE49-F238E27FC236}">
                <a16:creationId xmlns:a16="http://schemas.microsoft.com/office/drawing/2014/main" id="{FA145D16-FAA1-D9FC-A6CC-BB7E68312D59}"/>
              </a:ext>
            </a:extLst>
          </p:cNvPr>
          <p:cNvCxnSpPr/>
          <p:nvPr/>
        </p:nvCxnSpPr>
        <p:spPr>
          <a:xfrm>
            <a:off x="3711928" y="5818726"/>
            <a:ext cx="1080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10">
            <a:extLst>
              <a:ext uri="{FF2B5EF4-FFF2-40B4-BE49-F238E27FC236}">
                <a16:creationId xmlns:a16="http://schemas.microsoft.com/office/drawing/2014/main" id="{AB870323-2955-2CEB-7DF6-EE18D0A81CD2}"/>
              </a:ext>
            </a:extLst>
          </p:cNvPr>
          <p:cNvSpPr txBox="1"/>
          <p:nvPr/>
        </p:nvSpPr>
        <p:spPr>
          <a:xfrm>
            <a:off x="6514890" y="2850813"/>
            <a:ext cx="4614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Umsetzung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6" name="TextBox 10">
            <a:extLst>
              <a:ext uri="{FF2B5EF4-FFF2-40B4-BE49-F238E27FC236}">
                <a16:creationId xmlns:a16="http://schemas.microsoft.com/office/drawing/2014/main" id="{26FE469F-B736-181C-40A6-4878E196CAC2}"/>
              </a:ext>
            </a:extLst>
          </p:cNvPr>
          <p:cNvSpPr txBox="1"/>
          <p:nvPr/>
        </p:nvSpPr>
        <p:spPr>
          <a:xfrm>
            <a:off x="6828114" y="3751647"/>
            <a:ext cx="4614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Fertiges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Produkt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7" name="TextBox 10">
            <a:extLst>
              <a:ext uri="{FF2B5EF4-FFF2-40B4-BE49-F238E27FC236}">
                <a16:creationId xmlns:a16="http://schemas.microsoft.com/office/drawing/2014/main" id="{865951AC-AE12-5C33-8434-4F82073644F4}"/>
              </a:ext>
            </a:extLst>
          </p:cNvPr>
          <p:cNvSpPr txBox="1"/>
          <p:nvPr/>
        </p:nvSpPr>
        <p:spPr>
          <a:xfrm>
            <a:off x="6610007" y="4678515"/>
            <a:ext cx="4614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Reflexion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8" name="TextBox 10">
            <a:extLst>
              <a:ext uri="{FF2B5EF4-FFF2-40B4-BE49-F238E27FC236}">
                <a16:creationId xmlns:a16="http://schemas.microsoft.com/office/drawing/2014/main" id="{21D80B9C-27D7-E949-5636-FF3F63E8D7BC}"/>
              </a:ext>
            </a:extLst>
          </p:cNvPr>
          <p:cNvSpPr txBox="1"/>
          <p:nvPr/>
        </p:nvSpPr>
        <p:spPr>
          <a:xfrm>
            <a:off x="5736288" y="5614514"/>
            <a:ext cx="4614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Fazit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0" name="Grafik 89">
            <a:extLst>
              <a:ext uri="{FF2B5EF4-FFF2-40B4-BE49-F238E27FC236}">
                <a16:creationId xmlns:a16="http://schemas.microsoft.com/office/drawing/2014/main" id="{1116F2A7-4C90-A024-7BCA-8F7C581608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6355" y="5628788"/>
            <a:ext cx="267669" cy="425546"/>
          </a:xfrm>
          <a:prstGeom prst="rect">
            <a:avLst/>
          </a:prstGeom>
        </p:spPr>
      </p:pic>
      <p:pic>
        <p:nvPicPr>
          <p:cNvPr id="96" name="Grafik 95" descr="Programmierer mit einfarbiger Füllung">
            <a:extLst>
              <a:ext uri="{FF2B5EF4-FFF2-40B4-BE49-F238E27FC236}">
                <a16:creationId xmlns:a16="http://schemas.microsoft.com/office/drawing/2014/main" id="{8E77968B-84B9-048C-3CE2-AA14393E98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27312" y="2831454"/>
            <a:ext cx="424800" cy="424800"/>
          </a:xfrm>
          <a:prstGeom prst="rect">
            <a:avLst/>
          </a:prstGeom>
        </p:spPr>
      </p:pic>
      <p:pic>
        <p:nvPicPr>
          <p:cNvPr id="98" name="Grafik 97" descr="Wiedergabe mit einfarbiger Füllung">
            <a:extLst>
              <a:ext uri="{FF2B5EF4-FFF2-40B4-BE49-F238E27FC236}">
                <a16:creationId xmlns:a16="http://schemas.microsoft.com/office/drawing/2014/main" id="{810165F3-696A-3EFF-6775-6B08C5B1C6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74030" y="1957562"/>
            <a:ext cx="424800" cy="424800"/>
          </a:xfrm>
          <a:prstGeom prst="rect">
            <a:avLst/>
          </a:prstGeom>
        </p:spPr>
      </p:pic>
      <p:pic>
        <p:nvPicPr>
          <p:cNvPr id="6" name="Grafik 5" descr="Zukunft mit einfarbiger Füllung">
            <a:extLst>
              <a:ext uri="{FF2B5EF4-FFF2-40B4-BE49-F238E27FC236}">
                <a16:creationId xmlns:a16="http://schemas.microsoft.com/office/drawing/2014/main" id="{4942695A-852B-4ACA-C6F0-97972190ED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57621" y="4707928"/>
            <a:ext cx="425546" cy="42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2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85" grpId="0"/>
      <p:bldP spid="86" grpId="0"/>
      <p:bldP spid="87" grpId="0"/>
      <p:bldP spid="8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Cartoon, Screenshot, Clipart enthält.&#10;&#10;Automatisch generierte Beschreibung">
            <a:extLst>
              <a:ext uri="{FF2B5EF4-FFF2-40B4-BE49-F238E27FC236}">
                <a16:creationId xmlns:a16="http://schemas.microsoft.com/office/drawing/2014/main" id="{7E8E3D57-1BC4-A8CF-F187-791CEEA19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267" y="136525"/>
            <a:ext cx="6139465" cy="659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14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 descr="Ein Bild, das Text enthält.&#10;&#10;Automatisch generierte Beschreibung">
            <a:extLst>
              <a:ext uri="{FF2B5EF4-FFF2-40B4-BE49-F238E27FC236}">
                <a16:creationId xmlns:a16="http://schemas.microsoft.com/office/drawing/2014/main" id="{BFFB29E4-FD3B-D6C1-5BB7-D273D0926F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09"/>
          <a:stretch/>
        </p:blipFill>
        <p:spPr>
          <a:xfrm>
            <a:off x="-1756230" y="-48193"/>
            <a:ext cx="10816597" cy="6906193"/>
          </a:xfrm>
          <a:prstGeom prst="rect">
            <a:avLst/>
          </a:prstGeom>
        </p:spPr>
      </p:pic>
      <p:sp>
        <p:nvSpPr>
          <p:cNvPr id="7" name="Gleichschenkliges Dreieck 6">
            <a:extLst>
              <a:ext uri="{FF2B5EF4-FFF2-40B4-BE49-F238E27FC236}">
                <a16:creationId xmlns:a16="http://schemas.microsoft.com/office/drawing/2014/main" id="{2C99E163-3D72-0A14-A8A5-2949D4163D15}"/>
              </a:ext>
            </a:extLst>
          </p:cNvPr>
          <p:cNvSpPr/>
          <p:nvPr/>
        </p:nvSpPr>
        <p:spPr>
          <a:xfrm rot="16200000">
            <a:off x="2457032" y="-124380"/>
            <a:ext cx="6867333" cy="7097423"/>
          </a:xfrm>
          <a:prstGeom prst="triangle">
            <a:avLst>
              <a:gd name="adj" fmla="val 998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2F9B5F32-3612-0238-5AAF-45C6188E8AED}"/>
              </a:ext>
            </a:extLst>
          </p:cNvPr>
          <p:cNvGrpSpPr/>
          <p:nvPr/>
        </p:nvGrpSpPr>
        <p:grpSpPr>
          <a:xfrm>
            <a:off x="7371184" y="-9332"/>
            <a:ext cx="4830147" cy="438540"/>
            <a:chOff x="7371184" y="-9332"/>
            <a:chExt cx="4830147" cy="438540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41D31EE5-2219-011E-C483-068D6DB4981C}"/>
                </a:ext>
              </a:extLst>
            </p:cNvPr>
            <p:cNvSpPr/>
            <p:nvPr userDrawn="1"/>
          </p:nvSpPr>
          <p:spPr>
            <a:xfrm>
              <a:off x="7996335" y="-9331"/>
              <a:ext cx="4204996" cy="438539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Gleichschenkliges Dreieck 9">
              <a:extLst>
                <a:ext uri="{FF2B5EF4-FFF2-40B4-BE49-F238E27FC236}">
                  <a16:creationId xmlns:a16="http://schemas.microsoft.com/office/drawing/2014/main" id="{5B526B7F-B692-67D6-712A-B70AD66EB1CA}"/>
                </a:ext>
              </a:extLst>
            </p:cNvPr>
            <p:cNvSpPr/>
            <p:nvPr userDrawn="1"/>
          </p:nvSpPr>
          <p:spPr>
            <a:xfrm rot="10800000">
              <a:off x="7371184" y="-9332"/>
              <a:ext cx="625151" cy="438539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4DAD05F-5F3F-684E-16F0-15C968E47E8A}"/>
              </a:ext>
            </a:extLst>
          </p:cNvPr>
          <p:cNvGrpSpPr/>
          <p:nvPr/>
        </p:nvGrpSpPr>
        <p:grpSpPr>
          <a:xfrm>
            <a:off x="9453925" y="425120"/>
            <a:ext cx="2747405" cy="365125"/>
            <a:chOff x="9453925" y="425120"/>
            <a:chExt cx="2747405" cy="365125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03FFA386-2C68-2B74-A810-DF0BFE9C90B7}"/>
                </a:ext>
              </a:extLst>
            </p:cNvPr>
            <p:cNvSpPr/>
            <p:nvPr userDrawn="1"/>
          </p:nvSpPr>
          <p:spPr>
            <a:xfrm>
              <a:off x="9974423" y="425120"/>
              <a:ext cx="2226907" cy="365125"/>
            </a:xfrm>
            <a:prstGeom prst="rect">
              <a:avLst/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Gleichschenkliges Dreieck 12">
              <a:extLst>
                <a:ext uri="{FF2B5EF4-FFF2-40B4-BE49-F238E27FC236}">
                  <a16:creationId xmlns:a16="http://schemas.microsoft.com/office/drawing/2014/main" id="{B071903E-7870-FBDB-D2C5-AB53C98B43BD}"/>
                </a:ext>
              </a:extLst>
            </p:cNvPr>
            <p:cNvSpPr/>
            <p:nvPr userDrawn="1"/>
          </p:nvSpPr>
          <p:spPr>
            <a:xfrm rot="10800000">
              <a:off x="9453925" y="425120"/>
              <a:ext cx="520496" cy="365124"/>
            </a:xfrm>
            <a:prstGeom prst="triangle">
              <a:avLst>
                <a:gd name="adj" fmla="val 0"/>
              </a:avLst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BA4BD9A-5685-3915-6CC3-0CE90B27AD25}"/>
              </a:ext>
            </a:extLst>
          </p:cNvPr>
          <p:cNvGrpSpPr/>
          <p:nvPr/>
        </p:nvGrpSpPr>
        <p:grpSpPr>
          <a:xfrm>
            <a:off x="1308655" y="272719"/>
            <a:ext cx="4240609" cy="2256238"/>
            <a:chOff x="1397119" y="902609"/>
            <a:chExt cx="4240609" cy="2256238"/>
          </a:xfrm>
          <a:solidFill>
            <a:srgbClr val="FF9F00"/>
          </a:solidFill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A856F62B-B6F8-ECC9-4C1F-9C9CEBEC5335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Gleichschenkliges Dreieck 15">
              <a:extLst>
                <a:ext uri="{FF2B5EF4-FFF2-40B4-BE49-F238E27FC236}">
                  <a16:creationId xmlns:a16="http://schemas.microsoft.com/office/drawing/2014/main" id="{E02B4118-AEEC-E567-C9A4-8303B7F91834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D745B711-6F02-9D1F-1C60-A55752FDA576}"/>
              </a:ext>
            </a:extLst>
          </p:cNvPr>
          <p:cNvGrpSpPr/>
          <p:nvPr/>
        </p:nvGrpSpPr>
        <p:grpSpPr>
          <a:xfrm>
            <a:off x="1397119" y="902609"/>
            <a:ext cx="4240609" cy="2256238"/>
            <a:chOff x="1397119" y="902609"/>
            <a:chExt cx="4240609" cy="2256238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6EDEA053-EFEA-4E68-06ED-698728E308D7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Gleichschenkliges Dreieck 18">
              <a:extLst>
                <a:ext uri="{FF2B5EF4-FFF2-40B4-BE49-F238E27FC236}">
                  <a16:creationId xmlns:a16="http://schemas.microsoft.com/office/drawing/2014/main" id="{4ADE1927-44D2-0DDF-434B-AD4C962954EA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A8D49A29-B373-353C-7628-D902C219D955}"/>
              </a:ext>
            </a:extLst>
          </p:cNvPr>
          <p:cNvGrpSpPr/>
          <p:nvPr/>
        </p:nvGrpSpPr>
        <p:grpSpPr>
          <a:xfrm rot="10800000">
            <a:off x="6384584" y="3963587"/>
            <a:ext cx="4240609" cy="2256238"/>
            <a:chOff x="1397119" y="902609"/>
            <a:chExt cx="4240609" cy="2256238"/>
          </a:xfrm>
        </p:grpSpPr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AC9E8624-5320-BFEB-A87B-6137EB6C80C2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Gleichschenkliges Dreieck 21">
              <a:extLst>
                <a:ext uri="{FF2B5EF4-FFF2-40B4-BE49-F238E27FC236}">
                  <a16:creationId xmlns:a16="http://schemas.microsoft.com/office/drawing/2014/main" id="{D66293BC-67CD-1254-31EC-496F0E3020AF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34B04B9-0E0C-D723-61A0-26C7EBF97141}"/>
              </a:ext>
            </a:extLst>
          </p:cNvPr>
          <p:cNvGrpSpPr/>
          <p:nvPr/>
        </p:nvGrpSpPr>
        <p:grpSpPr>
          <a:xfrm rot="10800000">
            <a:off x="7438918" y="4465237"/>
            <a:ext cx="4240609" cy="2256238"/>
            <a:chOff x="1397119" y="902609"/>
            <a:chExt cx="4240609" cy="2256238"/>
          </a:xfrm>
          <a:solidFill>
            <a:srgbClr val="FF9F00"/>
          </a:solidFill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0CAF367A-21D1-A0EE-66B2-FD52FB8E8F50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Gleichschenkliges Dreieck 24">
              <a:extLst>
                <a:ext uri="{FF2B5EF4-FFF2-40B4-BE49-F238E27FC236}">
                  <a16:creationId xmlns:a16="http://schemas.microsoft.com/office/drawing/2014/main" id="{C4C2E46C-B564-0CD1-F469-BE2E45587A04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6" name="Rechteck 25">
            <a:extLst>
              <a:ext uri="{FF2B5EF4-FFF2-40B4-BE49-F238E27FC236}">
                <a16:creationId xmlns:a16="http://schemas.microsoft.com/office/drawing/2014/main" id="{36904B86-263B-E031-D1B1-2DF5DA23BF84}"/>
              </a:ext>
            </a:extLst>
          </p:cNvPr>
          <p:cNvSpPr/>
          <p:nvPr/>
        </p:nvSpPr>
        <p:spPr>
          <a:xfrm>
            <a:off x="4833934" y="2949608"/>
            <a:ext cx="5986466" cy="1254928"/>
          </a:xfrm>
          <a:prstGeom prst="rect">
            <a:avLst/>
          </a:prstGeom>
          <a:solidFill>
            <a:srgbClr val="FF9F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b="1">
                <a:solidFill>
                  <a:srgbClr val="515151"/>
                </a:solidFill>
              </a:rPr>
              <a:t>Reflexion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16825FB-3C60-91D2-02B2-4B6AD88D4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3352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60CA0D-B41C-AFDE-4BE5-32CBDFA5A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22</a:t>
            </a:fld>
            <a:endParaRPr lang="de-DE"/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9A1EF37F-6DFA-6A0E-3954-165E498F88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1030044"/>
              </p:ext>
            </p:extLst>
          </p:nvPr>
        </p:nvGraphicFramePr>
        <p:xfrm>
          <a:off x="1328002" y="698500"/>
          <a:ext cx="9535996" cy="546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3151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05EDDB-F8AD-A987-48F3-6A094463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Was hat gut funktioniert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0401938-C82B-9238-26DB-8AACFC0F4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23</a:t>
            </a:fld>
            <a:endParaRPr lang="de-DE"/>
          </a:p>
        </p:txBody>
      </p:sp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D5561D66-D083-1459-1683-7A1C0D1060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2434640"/>
              </p:ext>
            </p:extLst>
          </p:nvPr>
        </p:nvGraphicFramePr>
        <p:xfrm>
          <a:off x="2216151" y="1532732"/>
          <a:ext cx="7334050" cy="4823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3076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52C25A-105D-2B53-D2AE-0953ECAE7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Was hätte besser funktionieren können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53E288-412D-CAD2-EAA8-E87A9EFE9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24</a:t>
            </a:fld>
            <a:endParaRPr lang="de-DE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A19B2322-835B-67CC-04A6-79BE846486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1640002"/>
              </p:ext>
            </p:extLst>
          </p:nvPr>
        </p:nvGraphicFramePr>
        <p:xfrm>
          <a:off x="2641799" y="1532732"/>
          <a:ext cx="6908401" cy="4605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5961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4296357-B0BA-FCEB-5829-579CB14D15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4" r="32631" b="3157"/>
          <a:stretch/>
        </p:blipFill>
        <p:spPr>
          <a:xfrm>
            <a:off x="-508001" y="-21956"/>
            <a:ext cx="8808417" cy="6979016"/>
          </a:xfrm>
          <a:prstGeom prst="rect">
            <a:avLst/>
          </a:prstGeom>
        </p:spPr>
      </p:pic>
      <p:sp>
        <p:nvSpPr>
          <p:cNvPr id="7" name="Gleichschenkliges Dreieck 6">
            <a:extLst>
              <a:ext uri="{FF2B5EF4-FFF2-40B4-BE49-F238E27FC236}">
                <a16:creationId xmlns:a16="http://schemas.microsoft.com/office/drawing/2014/main" id="{2C99E163-3D72-0A14-A8A5-2949D4163D15}"/>
              </a:ext>
            </a:extLst>
          </p:cNvPr>
          <p:cNvSpPr/>
          <p:nvPr/>
        </p:nvSpPr>
        <p:spPr>
          <a:xfrm rot="16200000">
            <a:off x="2457032" y="-124380"/>
            <a:ext cx="6867333" cy="7097423"/>
          </a:xfrm>
          <a:prstGeom prst="triangle">
            <a:avLst>
              <a:gd name="adj" fmla="val 998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2F9B5F32-3612-0238-5AAF-45C6188E8AED}"/>
              </a:ext>
            </a:extLst>
          </p:cNvPr>
          <p:cNvGrpSpPr/>
          <p:nvPr/>
        </p:nvGrpSpPr>
        <p:grpSpPr>
          <a:xfrm>
            <a:off x="7371184" y="-9332"/>
            <a:ext cx="4830147" cy="438540"/>
            <a:chOff x="7371184" y="-9332"/>
            <a:chExt cx="4830147" cy="438540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41D31EE5-2219-011E-C483-068D6DB4981C}"/>
                </a:ext>
              </a:extLst>
            </p:cNvPr>
            <p:cNvSpPr/>
            <p:nvPr userDrawn="1"/>
          </p:nvSpPr>
          <p:spPr>
            <a:xfrm>
              <a:off x="7996335" y="-9331"/>
              <a:ext cx="4204996" cy="438539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Gleichschenkliges Dreieck 9">
              <a:extLst>
                <a:ext uri="{FF2B5EF4-FFF2-40B4-BE49-F238E27FC236}">
                  <a16:creationId xmlns:a16="http://schemas.microsoft.com/office/drawing/2014/main" id="{5B526B7F-B692-67D6-712A-B70AD66EB1CA}"/>
                </a:ext>
              </a:extLst>
            </p:cNvPr>
            <p:cNvSpPr/>
            <p:nvPr userDrawn="1"/>
          </p:nvSpPr>
          <p:spPr>
            <a:xfrm rot="10800000">
              <a:off x="7371184" y="-9332"/>
              <a:ext cx="625151" cy="438539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4DAD05F-5F3F-684E-16F0-15C968E47E8A}"/>
              </a:ext>
            </a:extLst>
          </p:cNvPr>
          <p:cNvGrpSpPr/>
          <p:nvPr/>
        </p:nvGrpSpPr>
        <p:grpSpPr>
          <a:xfrm>
            <a:off x="9453925" y="425120"/>
            <a:ext cx="2747405" cy="365125"/>
            <a:chOff x="9453925" y="425120"/>
            <a:chExt cx="2747405" cy="365125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03FFA386-2C68-2B74-A810-DF0BFE9C90B7}"/>
                </a:ext>
              </a:extLst>
            </p:cNvPr>
            <p:cNvSpPr/>
            <p:nvPr userDrawn="1"/>
          </p:nvSpPr>
          <p:spPr>
            <a:xfrm>
              <a:off x="9974423" y="425120"/>
              <a:ext cx="2226907" cy="365125"/>
            </a:xfrm>
            <a:prstGeom prst="rect">
              <a:avLst/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Gleichschenkliges Dreieck 12">
              <a:extLst>
                <a:ext uri="{FF2B5EF4-FFF2-40B4-BE49-F238E27FC236}">
                  <a16:creationId xmlns:a16="http://schemas.microsoft.com/office/drawing/2014/main" id="{B071903E-7870-FBDB-D2C5-AB53C98B43BD}"/>
                </a:ext>
              </a:extLst>
            </p:cNvPr>
            <p:cNvSpPr/>
            <p:nvPr userDrawn="1"/>
          </p:nvSpPr>
          <p:spPr>
            <a:xfrm rot="10800000">
              <a:off x="9453925" y="425120"/>
              <a:ext cx="520496" cy="365124"/>
            </a:xfrm>
            <a:prstGeom prst="triangle">
              <a:avLst>
                <a:gd name="adj" fmla="val 0"/>
              </a:avLst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BA4BD9A-5685-3915-6CC3-0CE90B27AD25}"/>
              </a:ext>
            </a:extLst>
          </p:cNvPr>
          <p:cNvGrpSpPr/>
          <p:nvPr/>
        </p:nvGrpSpPr>
        <p:grpSpPr>
          <a:xfrm>
            <a:off x="1308655" y="272719"/>
            <a:ext cx="4240609" cy="2256238"/>
            <a:chOff x="1397119" y="902609"/>
            <a:chExt cx="4240609" cy="2256238"/>
          </a:xfrm>
          <a:solidFill>
            <a:srgbClr val="FF9F00"/>
          </a:solidFill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A856F62B-B6F8-ECC9-4C1F-9C9CEBEC5335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Gleichschenkliges Dreieck 15">
              <a:extLst>
                <a:ext uri="{FF2B5EF4-FFF2-40B4-BE49-F238E27FC236}">
                  <a16:creationId xmlns:a16="http://schemas.microsoft.com/office/drawing/2014/main" id="{E02B4118-AEEC-E567-C9A4-8303B7F91834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D745B711-6F02-9D1F-1C60-A55752FDA576}"/>
              </a:ext>
            </a:extLst>
          </p:cNvPr>
          <p:cNvGrpSpPr/>
          <p:nvPr/>
        </p:nvGrpSpPr>
        <p:grpSpPr>
          <a:xfrm>
            <a:off x="1397119" y="902609"/>
            <a:ext cx="4240609" cy="2256238"/>
            <a:chOff x="1397119" y="902609"/>
            <a:chExt cx="4240609" cy="2256238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6EDEA053-EFEA-4E68-06ED-698728E308D7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Gleichschenkliges Dreieck 18">
              <a:extLst>
                <a:ext uri="{FF2B5EF4-FFF2-40B4-BE49-F238E27FC236}">
                  <a16:creationId xmlns:a16="http://schemas.microsoft.com/office/drawing/2014/main" id="{4ADE1927-44D2-0DDF-434B-AD4C962954EA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A8D49A29-B373-353C-7628-D902C219D955}"/>
              </a:ext>
            </a:extLst>
          </p:cNvPr>
          <p:cNvGrpSpPr/>
          <p:nvPr/>
        </p:nvGrpSpPr>
        <p:grpSpPr>
          <a:xfrm rot="10800000">
            <a:off x="6384584" y="3963587"/>
            <a:ext cx="4240609" cy="2256238"/>
            <a:chOff x="1397119" y="902609"/>
            <a:chExt cx="4240609" cy="2256238"/>
          </a:xfrm>
        </p:grpSpPr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AC9E8624-5320-BFEB-A87B-6137EB6C80C2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Gleichschenkliges Dreieck 21">
              <a:extLst>
                <a:ext uri="{FF2B5EF4-FFF2-40B4-BE49-F238E27FC236}">
                  <a16:creationId xmlns:a16="http://schemas.microsoft.com/office/drawing/2014/main" id="{D66293BC-67CD-1254-31EC-496F0E3020AF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34B04B9-0E0C-D723-61A0-26C7EBF97141}"/>
              </a:ext>
            </a:extLst>
          </p:cNvPr>
          <p:cNvGrpSpPr/>
          <p:nvPr/>
        </p:nvGrpSpPr>
        <p:grpSpPr>
          <a:xfrm rot="10800000">
            <a:off x="7438918" y="4465237"/>
            <a:ext cx="4240609" cy="2256238"/>
            <a:chOff x="1397119" y="902609"/>
            <a:chExt cx="4240609" cy="2256238"/>
          </a:xfrm>
          <a:solidFill>
            <a:srgbClr val="FF9F00"/>
          </a:solidFill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0CAF367A-21D1-A0EE-66B2-FD52FB8E8F50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Gleichschenkliges Dreieck 24">
              <a:extLst>
                <a:ext uri="{FF2B5EF4-FFF2-40B4-BE49-F238E27FC236}">
                  <a16:creationId xmlns:a16="http://schemas.microsoft.com/office/drawing/2014/main" id="{C4C2E46C-B564-0CD1-F469-BE2E45587A04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6" name="Rechteck 25">
            <a:extLst>
              <a:ext uri="{FF2B5EF4-FFF2-40B4-BE49-F238E27FC236}">
                <a16:creationId xmlns:a16="http://schemas.microsoft.com/office/drawing/2014/main" id="{36904B86-263B-E031-D1B1-2DF5DA23BF84}"/>
              </a:ext>
            </a:extLst>
          </p:cNvPr>
          <p:cNvSpPr/>
          <p:nvPr/>
        </p:nvSpPr>
        <p:spPr>
          <a:xfrm>
            <a:off x="4833934" y="2949608"/>
            <a:ext cx="5986466" cy="1254928"/>
          </a:xfrm>
          <a:prstGeom prst="rect">
            <a:avLst/>
          </a:prstGeom>
          <a:solidFill>
            <a:srgbClr val="FF9F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b="1">
                <a:solidFill>
                  <a:srgbClr val="515151"/>
                </a:solidFill>
              </a:rPr>
              <a:t>Fazit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1D741E4-93CF-6E29-6C1A-1E1D76584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42643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405BA7D-9770-1E8E-74F0-06A98423B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Fazit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2D17C42-48E3-954E-2D7F-D389FA98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26</a:t>
            </a:fld>
            <a:endParaRPr lang="de-DE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27695DC6-219F-1BDE-1A7D-CFB33D22F0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4898439"/>
              </p:ext>
            </p:extLst>
          </p:nvPr>
        </p:nvGraphicFramePr>
        <p:xfrm>
          <a:off x="2677160" y="1400386"/>
          <a:ext cx="6837680" cy="4558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5807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leichschenkliges Dreieck 6">
            <a:extLst>
              <a:ext uri="{FF2B5EF4-FFF2-40B4-BE49-F238E27FC236}">
                <a16:creationId xmlns:a16="http://schemas.microsoft.com/office/drawing/2014/main" id="{2C99E163-3D72-0A14-A8A5-2949D4163D15}"/>
              </a:ext>
            </a:extLst>
          </p:cNvPr>
          <p:cNvSpPr/>
          <p:nvPr/>
        </p:nvSpPr>
        <p:spPr>
          <a:xfrm rot="16200000">
            <a:off x="2457032" y="-124380"/>
            <a:ext cx="6867333" cy="7097423"/>
          </a:xfrm>
          <a:prstGeom prst="triangle">
            <a:avLst>
              <a:gd name="adj" fmla="val 998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2F9B5F32-3612-0238-5AAF-45C6188E8AED}"/>
              </a:ext>
            </a:extLst>
          </p:cNvPr>
          <p:cNvGrpSpPr/>
          <p:nvPr/>
        </p:nvGrpSpPr>
        <p:grpSpPr>
          <a:xfrm>
            <a:off x="7371184" y="-9332"/>
            <a:ext cx="4830147" cy="438540"/>
            <a:chOff x="7371184" y="-9332"/>
            <a:chExt cx="4830147" cy="438540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41D31EE5-2219-011E-C483-068D6DB4981C}"/>
                </a:ext>
              </a:extLst>
            </p:cNvPr>
            <p:cNvSpPr/>
            <p:nvPr userDrawn="1"/>
          </p:nvSpPr>
          <p:spPr>
            <a:xfrm>
              <a:off x="7996335" y="-9331"/>
              <a:ext cx="4204996" cy="438539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Gleichschenkliges Dreieck 9">
              <a:extLst>
                <a:ext uri="{FF2B5EF4-FFF2-40B4-BE49-F238E27FC236}">
                  <a16:creationId xmlns:a16="http://schemas.microsoft.com/office/drawing/2014/main" id="{5B526B7F-B692-67D6-712A-B70AD66EB1CA}"/>
                </a:ext>
              </a:extLst>
            </p:cNvPr>
            <p:cNvSpPr/>
            <p:nvPr userDrawn="1"/>
          </p:nvSpPr>
          <p:spPr>
            <a:xfrm rot="10800000">
              <a:off x="7371184" y="-9332"/>
              <a:ext cx="625151" cy="438539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4DAD05F-5F3F-684E-16F0-15C968E47E8A}"/>
              </a:ext>
            </a:extLst>
          </p:cNvPr>
          <p:cNvGrpSpPr/>
          <p:nvPr/>
        </p:nvGrpSpPr>
        <p:grpSpPr>
          <a:xfrm>
            <a:off x="9453925" y="425120"/>
            <a:ext cx="2747405" cy="365125"/>
            <a:chOff x="9453925" y="425120"/>
            <a:chExt cx="2747405" cy="365125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03FFA386-2C68-2B74-A810-DF0BFE9C90B7}"/>
                </a:ext>
              </a:extLst>
            </p:cNvPr>
            <p:cNvSpPr/>
            <p:nvPr userDrawn="1"/>
          </p:nvSpPr>
          <p:spPr>
            <a:xfrm>
              <a:off x="9974423" y="425120"/>
              <a:ext cx="2226907" cy="365125"/>
            </a:xfrm>
            <a:prstGeom prst="rect">
              <a:avLst/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Gleichschenkliges Dreieck 12">
              <a:extLst>
                <a:ext uri="{FF2B5EF4-FFF2-40B4-BE49-F238E27FC236}">
                  <a16:creationId xmlns:a16="http://schemas.microsoft.com/office/drawing/2014/main" id="{B071903E-7870-FBDB-D2C5-AB53C98B43BD}"/>
                </a:ext>
              </a:extLst>
            </p:cNvPr>
            <p:cNvSpPr/>
            <p:nvPr userDrawn="1"/>
          </p:nvSpPr>
          <p:spPr>
            <a:xfrm rot="10800000">
              <a:off x="9453925" y="425120"/>
              <a:ext cx="520496" cy="365124"/>
            </a:xfrm>
            <a:prstGeom prst="triangle">
              <a:avLst>
                <a:gd name="adj" fmla="val 0"/>
              </a:avLst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BA4BD9A-5685-3915-6CC3-0CE90B27AD25}"/>
              </a:ext>
            </a:extLst>
          </p:cNvPr>
          <p:cNvGrpSpPr/>
          <p:nvPr/>
        </p:nvGrpSpPr>
        <p:grpSpPr>
          <a:xfrm>
            <a:off x="1308655" y="272719"/>
            <a:ext cx="4240609" cy="2256238"/>
            <a:chOff x="1397119" y="902609"/>
            <a:chExt cx="4240609" cy="2256238"/>
          </a:xfrm>
          <a:solidFill>
            <a:srgbClr val="FF9F00"/>
          </a:solidFill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A856F62B-B6F8-ECC9-4C1F-9C9CEBEC5335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Gleichschenkliges Dreieck 15">
              <a:extLst>
                <a:ext uri="{FF2B5EF4-FFF2-40B4-BE49-F238E27FC236}">
                  <a16:creationId xmlns:a16="http://schemas.microsoft.com/office/drawing/2014/main" id="{E02B4118-AEEC-E567-C9A4-8303B7F91834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D745B711-6F02-9D1F-1C60-A55752FDA576}"/>
              </a:ext>
            </a:extLst>
          </p:cNvPr>
          <p:cNvGrpSpPr/>
          <p:nvPr/>
        </p:nvGrpSpPr>
        <p:grpSpPr>
          <a:xfrm>
            <a:off x="1397119" y="902609"/>
            <a:ext cx="4240609" cy="2256238"/>
            <a:chOff x="1397119" y="902609"/>
            <a:chExt cx="4240609" cy="2256238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6EDEA053-EFEA-4E68-06ED-698728E308D7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Gleichschenkliges Dreieck 18">
              <a:extLst>
                <a:ext uri="{FF2B5EF4-FFF2-40B4-BE49-F238E27FC236}">
                  <a16:creationId xmlns:a16="http://schemas.microsoft.com/office/drawing/2014/main" id="{4ADE1927-44D2-0DDF-434B-AD4C962954EA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A8D49A29-B373-353C-7628-D902C219D955}"/>
              </a:ext>
            </a:extLst>
          </p:cNvPr>
          <p:cNvGrpSpPr/>
          <p:nvPr/>
        </p:nvGrpSpPr>
        <p:grpSpPr>
          <a:xfrm rot="10800000">
            <a:off x="6384584" y="3963587"/>
            <a:ext cx="4240609" cy="2256238"/>
            <a:chOff x="1397119" y="902609"/>
            <a:chExt cx="4240609" cy="2256238"/>
          </a:xfrm>
        </p:grpSpPr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AC9E8624-5320-BFEB-A87B-6137EB6C80C2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Gleichschenkliges Dreieck 21">
              <a:extLst>
                <a:ext uri="{FF2B5EF4-FFF2-40B4-BE49-F238E27FC236}">
                  <a16:creationId xmlns:a16="http://schemas.microsoft.com/office/drawing/2014/main" id="{D66293BC-67CD-1254-31EC-496F0E3020AF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34B04B9-0E0C-D723-61A0-26C7EBF97141}"/>
              </a:ext>
            </a:extLst>
          </p:cNvPr>
          <p:cNvGrpSpPr/>
          <p:nvPr/>
        </p:nvGrpSpPr>
        <p:grpSpPr>
          <a:xfrm rot="10800000">
            <a:off x="7438918" y="4465237"/>
            <a:ext cx="4240609" cy="2256238"/>
            <a:chOff x="1397119" y="902609"/>
            <a:chExt cx="4240609" cy="2256238"/>
          </a:xfrm>
          <a:solidFill>
            <a:srgbClr val="FF9F00"/>
          </a:solidFill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0CAF367A-21D1-A0EE-66B2-FD52FB8E8F50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Gleichschenkliges Dreieck 24">
              <a:extLst>
                <a:ext uri="{FF2B5EF4-FFF2-40B4-BE49-F238E27FC236}">
                  <a16:creationId xmlns:a16="http://schemas.microsoft.com/office/drawing/2014/main" id="{C4C2E46C-B564-0CD1-F469-BE2E45587A04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6" name="Rechteck 25">
            <a:extLst>
              <a:ext uri="{FF2B5EF4-FFF2-40B4-BE49-F238E27FC236}">
                <a16:creationId xmlns:a16="http://schemas.microsoft.com/office/drawing/2014/main" id="{36904B86-263B-E031-D1B1-2DF5DA23BF84}"/>
              </a:ext>
            </a:extLst>
          </p:cNvPr>
          <p:cNvSpPr/>
          <p:nvPr/>
        </p:nvSpPr>
        <p:spPr>
          <a:xfrm>
            <a:off x="4833934" y="2949608"/>
            <a:ext cx="5986466" cy="1254928"/>
          </a:xfrm>
          <a:prstGeom prst="rect">
            <a:avLst/>
          </a:prstGeom>
          <a:solidFill>
            <a:srgbClr val="FF9F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b="1">
                <a:solidFill>
                  <a:srgbClr val="515151"/>
                </a:solidFill>
              </a:rPr>
              <a:t>Danke fürs Zuhören</a:t>
            </a:r>
          </a:p>
        </p:txBody>
      </p:sp>
      <p:pic>
        <p:nvPicPr>
          <p:cNvPr id="2" name="Grafik 1" descr="Lächelnde Gesichtskontur Silhouette">
            <a:extLst>
              <a:ext uri="{FF2B5EF4-FFF2-40B4-BE49-F238E27FC236}">
                <a16:creationId xmlns:a16="http://schemas.microsoft.com/office/drawing/2014/main" id="{B7589BAB-65CB-0068-A6ED-862F6460A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76329" y="1655507"/>
            <a:ext cx="3843130" cy="384313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ADBDE97-FF46-08AC-1F2E-D865295B4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348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264F728-1FB6-6DA5-178F-172469E6A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Bildquellen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6A12D9EA-86C2-8C45-4040-0E368ACAB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>
                <a:hlinkClick r:id="rId2"/>
              </a:rPr>
              <a:t>https://logos-download.com/wp-content/uploads/2016/09/React_logo_wordmark.png</a:t>
            </a:r>
          </a:p>
          <a:p>
            <a:r>
              <a:rPr lang="de-DE" sz="1400">
                <a:hlinkClick r:id="rId2"/>
              </a:rPr>
              <a:t>https://www.nicepng.com/png/full/31-314820_logo-spring-spring-framework-logo-svg.png</a:t>
            </a:r>
          </a:p>
          <a:p>
            <a:r>
              <a:rPr lang="de-DE" sz="1400">
                <a:hlinkClick r:id="rId2"/>
              </a:rPr>
              <a:t>https://assets.stickpng.com/images/62cdccb0e106734e1ce200aa.png</a:t>
            </a:r>
          </a:p>
          <a:p>
            <a:r>
              <a:rPr lang="de-DE" sz="1400">
                <a:hlinkClick r:id="rId2"/>
              </a:rPr>
              <a:t>https://pretius.com/wp-content/uploads/2023/02/Keycloak.png</a:t>
            </a:r>
          </a:p>
          <a:p>
            <a:r>
              <a:rPr lang="de-DE" sz="1400">
                <a:hlinkClick r:id="rId3"/>
              </a:rPr>
              <a:t>https://www.gruender.de/wp-content/uploads/2017/08/projektmanagement-975x488.jpeg</a:t>
            </a:r>
            <a:endParaRPr lang="de-DE" sz="1400"/>
          </a:p>
          <a:p>
            <a:r>
              <a:rPr lang="de-DE" sz="1400">
                <a:hlinkClick r:id="rId4"/>
              </a:rPr>
              <a:t>https://it-berufe.de/_nuxt/image/6d09e6.webp</a:t>
            </a:r>
            <a:endParaRPr lang="de-DE" sz="1400"/>
          </a:p>
          <a:p>
            <a:r>
              <a:rPr lang="de-DE" sz="1400">
                <a:hlinkClick r:id="rId5"/>
              </a:rPr>
              <a:t>https://static.thenounproject.com/png/44251-200.png</a:t>
            </a:r>
            <a:endParaRPr lang="de-DE" sz="1400"/>
          </a:p>
          <a:p>
            <a:endParaRPr lang="de-DE" sz="1400"/>
          </a:p>
          <a:p>
            <a:endParaRPr lang="de-DE" sz="1400"/>
          </a:p>
          <a:p>
            <a:endParaRPr lang="de-DE" sz="1400"/>
          </a:p>
          <a:p>
            <a:endParaRPr lang="de-DE" sz="1400"/>
          </a:p>
          <a:p>
            <a:endParaRPr lang="de-DE" sz="1400"/>
          </a:p>
          <a:p>
            <a:endParaRPr lang="de-DE" sz="1400"/>
          </a:p>
          <a:p>
            <a:endParaRPr lang="de-DE" sz="1400"/>
          </a:p>
          <a:p>
            <a:endParaRPr lang="de-DE" sz="140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075F508-9AAA-3B39-99D7-BE14529E0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0936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C98EC71-F0B8-C775-4018-1297E580C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1" r="8791"/>
          <a:stretch/>
        </p:blipFill>
        <p:spPr>
          <a:xfrm>
            <a:off x="-1070710" y="-38130"/>
            <a:ext cx="10246460" cy="7006746"/>
          </a:xfrm>
          <a:prstGeom prst="rect">
            <a:avLst/>
          </a:prstGeom>
        </p:spPr>
      </p:pic>
      <p:sp>
        <p:nvSpPr>
          <p:cNvPr id="7" name="Gleichschenkliges Dreieck 6">
            <a:extLst>
              <a:ext uri="{FF2B5EF4-FFF2-40B4-BE49-F238E27FC236}">
                <a16:creationId xmlns:a16="http://schemas.microsoft.com/office/drawing/2014/main" id="{2C99E163-3D72-0A14-A8A5-2949D4163D15}"/>
              </a:ext>
            </a:extLst>
          </p:cNvPr>
          <p:cNvSpPr/>
          <p:nvPr/>
        </p:nvSpPr>
        <p:spPr>
          <a:xfrm rot="16200000">
            <a:off x="2457032" y="-124380"/>
            <a:ext cx="6867333" cy="7097423"/>
          </a:xfrm>
          <a:prstGeom prst="triangle">
            <a:avLst>
              <a:gd name="adj" fmla="val 998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2F9B5F32-3612-0238-5AAF-45C6188E8AED}"/>
              </a:ext>
            </a:extLst>
          </p:cNvPr>
          <p:cNvGrpSpPr/>
          <p:nvPr/>
        </p:nvGrpSpPr>
        <p:grpSpPr>
          <a:xfrm>
            <a:off x="7371184" y="-9332"/>
            <a:ext cx="4830147" cy="438540"/>
            <a:chOff x="7371184" y="-9332"/>
            <a:chExt cx="4830147" cy="438540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41D31EE5-2219-011E-C483-068D6DB4981C}"/>
                </a:ext>
              </a:extLst>
            </p:cNvPr>
            <p:cNvSpPr/>
            <p:nvPr userDrawn="1"/>
          </p:nvSpPr>
          <p:spPr>
            <a:xfrm>
              <a:off x="7996335" y="-9331"/>
              <a:ext cx="4204996" cy="438539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Gleichschenkliges Dreieck 9">
              <a:extLst>
                <a:ext uri="{FF2B5EF4-FFF2-40B4-BE49-F238E27FC236}">
                  <a16:creationId xmlns:a16="http://schemas.microsoft.com/office/drawing/2014/main" id="{5B526B7F-B692-67D6-712A-B70AD66EB1CA}"/>
                </a:ext>
              </a:extLst>
            </p:cNvPr>
            <p:cNvSpPr/>
            <p:nvPr userDrawn="1"/>
          </p:nvSpPr>
          <p:spPr>
            <a:xfrm rot="10800000">
              <a:off x="7371184" y="-9332"/>
              <a:ext cx="625151" cy="438539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4DAD05F-5F3F-684E-16F0-15C968E47E8A}"/>
              </a:ext>
            </a:extLst>
          </p:cNvPr>
          <p:cNvGrpSpPr/>
          <p:nvPr/>
        </p:nvGrpSpPr>
        <p:grpSpPr>
          <a:xfrm>
            <a:off x="9453925" y="425120"/>
            <a:ext cx="2747405" cy="365125"/>
            <a:chOff x="9453925" y="425120"/>
            <a:chExt cx="2747405" cy="365125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03FFA386-2C68-2B74-A810-DF0BFE9C90B7}"/>
                </a:ext>
              </a:extLst>
            </p:cNvPr>
            <p:cNvSpPr/>
            <p:nvPr userDrawn="1"/>
          </p:nvSpPr>
          <p:spPr>
            <a:xfrm>
              <a:off x="9974423" y="425120"/>
              <a:ext cx="2226907" cy="365125"/>
            </a:xfrm>
            <a:prstGeom prst="rect">
              <a:avLst/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Gleichschenkliges Dreieck 12">
              <a:extLst>
                <a:ext uri="{FF2B5EF4-FFF2-40B4-BE49-F238E27FC236}">
                  <a16:creationId xmlns:a16="http://schemas.microsoft.com/office/drawing/2014/main" id="{B071903E-7870-FBDB-D2C5-AB53C98B43BD}"/>
                </a:ext>
              </a:extLst>
            </p:cNvPr>
            <p:cNvSpPr/>
            <p:nvPr userDrawn="1"/>
          </p:nvSpPr>
          <p:spPr>
            <a:xfrm rot="10800000">
              <a:off x="9453925" y="425120"/>
              <a:ext cx="520496" cy="365124"/>
            </a:xfrm>
            <a:prstGeom prst="triangle">
              <a:avLst>
                <a:gd name="adj" fmla="val 0"/>
              </a:avLst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BA4BD9A-5685-3915-6CC3-0CE90B27AD25}"/>
              </a:ext>
            </a:extLst>
          </p:cNvPr>
          <p:cNvGrpSpPr/>
          <p:nvPr/>
        </p:nvGrpSpPr>
        <p:grpSpPr>
          <a:xfrm>
            <a:off x="1308655" y="272719"/>
            <a:ext cx="4240609" cy="2256238"/>
            <a:chOff x="1397119" y="902609"/>
            <a:chExt cx="4240609" cy="2256238"/>
          </a:xfrm>
          <a:solidFill>
            <a:srgbClr val="FF9F00"/>
          </a:solidFill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A856F62B-B6F8-ECC9-4C1F-9C9CEBEC5335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Gleichschenkliges Dreieck 15">
              <a:extLst>
                <a:ext uri="{FF2B5EF4-FFF2-40B4-BE49-F238E27FC236}">
                  <a16:creationId xmlns:a16="http://schemas.microsoft.com/office/drawing/2014/main" id="{E02B4118-AEEC-E567-C9A4-8303B7F91834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D745B711-6F02-9D1F-1C60-A55752FDA576}"/>
              </a:ext>
            </a:extLst>
          </p:cNvPr>
          <p:cNvGrpSpPr/>
          <p:nvPr/>
        </p:nvGrpSpPr>
        <p:grpSpPr>
          <a:xfrm>
            <a:off x="1397119" y="902609"/>
            <a:ext cx="4240609" cy="2256238"/>
            <a:chOff x="1397119" y="902609"/>
            <a:chExt cx="4240609" cy="2256238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6EDEA053-EFEA-4E68-06ED-698728E308D7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Gleichschenkliges Dreieck 18">
              <a:extLst>
                <a:ext uri="{FF2B5EF4-FFF2-40B4-BE49-F238E27FC236}">
                  <a16:creationId xmlns:a16="http://schemas.microsoft.com/office/drawing/2014/main" id="{4ADE1927-44D2-0DDF-434B-AD4C962954EA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A8D49A29-B373-353C-7628-D902C219D955}"/>
              </a:ext>
            </a:extLst>
          </p:cNvPr>
          <p:cNvGrpSpPr/>
          <p:nvPr/>
        </p:nvGrpSpPr>
        <p:grpSpPr>
          <a:xfrm rot="10800000">
            <a:off x="6384584" y="3963587"/>
            <a:ext cx="4240609" cy="2256238"/>
            <a:chOff x="1397119" y="902609"/>
            <a:chExt cx="4240609" cy="2256238"/>
          </a:xfrm>
        </p:grpSpPr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AC9E8624-5320-BFEB-A87B-6137EB6C80C2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Gleichschenkliges Dreieck 21">
              <a:extLst>
                <a:ext uri="{FF2B5EF4-FFF2-40B4-BE49-F238E27FC236}">
                  <a16:creationId xmlns:a16="http://schemas.microsoft.com/office/drawing/2014/main" id="{D66293BC-67CD-1254-31EC-496F0E3020AF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34B04B9-0E0C-D723-61A0-26C7EBF97141}"/>
              </a:ext>
            </a:extLst>
          </p:cNvPr>
          <p:cNvGrpSpPr/>
          <p:nvPr/>
        </p:nvGrpSpPr>
        <p:grpSpPr>
          <a:xfrm rot="10800000">
            <a:off x="7438918" y="4465237"/>
            <a:ext cx="4240609" cy="2256238"/>
            <a:chOff x="1397119" y="902609"/>
            <a:chExt cx="4240609" cy="2256238"/>
          </a:xfrm>
          <a:solidFill>
            <a:srgbClr val="FF9F00"/>
          </a:solidFill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0CAF367A-21D1-A0EE-66B2-FD52FB8E8F50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Gleichschenkliges Dreieck 24">
              <a:extLst>
                <a:ext uri="{FF2B5EF4-FFF2-40B4-BE49-F238E27FC236}">
                  <a16:creationId xmlns:a16="http://schemas.microsoft.com/office/drawing/2014/main" id="{C4C2E46C-B564-0CD1-F469-BE2E45587A04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6" name="Rechteck 25">
            <a:extLst>
              <a:ext uri="{FF2B5EF4-FFF2-40B4-BE49-F238E27FC236}">
                <a16:creationId xmlns:a16="http://schemas.microsoft.com/office/drawing/2014/main" id="{36904B86-263B-E031-D1B1-2DF5DA23BF84}"/>
              </a:ext>
            </a:extLst>
          </p:cNvPr>
          <p:cNvSpPr/>
          <p:nvPr/>
        </p:nvSpPr>
        <p:spPr>
          <a:xfrm>
            <a:off x="4833934" y="2949608"/>
            <a:ext cx="5986466" cy="1254928"/>
          </a:xfrm>
          <a:prstGeom prst="rect">
            <a:avLst/>
          </a:prstGeom>
          <a:solidFill>
            <a:srgbClr val="FF9F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b="1">
                <a:solidFill>
                  <a:srgbClr val="515151"/>
                </a:solidFill>
              </a:rPr>
              <a:t>Einführung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8B2BF8D-7ECD-F446-BD1B-E16E3268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442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0079F58-2B28-484A-45A8-F791B7376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5" r="18915"/>
          <a:stretch/>
        </p:blipFill>
        <p:spPr>
          <a:xfrm>
            <a:off x="-353399" y="-33408"/>
            <a:ext cx="6436149" cy="6891406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0C9263-08EF-CF2E-6757-A27CA199D9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>
                <a:cs typeface="Calibri"/>
              </a:rPr>
              <a:t>Teams gegeneinander</a:t>
            </a:r>
          </a:p>
          <a:p>
            <a:r>
              <a:rPr lang="de-DE">
                <a:cs typeface="Calibri"/>
              </a:rPr>
              <a:t>Erfassung der Distanz</a:t>
            </a:r>
          </a:p>
          <a:p>
            <a:r>
              <a:rPr lang="de-DE">
                <a:cs typeface="Calibri"/>
              </a:rPr>
              <a:t>Spende der Gesamtstrecke</a:t>
            </a:r>
          </a:p>
          <a:p>
            <a:r>
              <a:rPr lang="de-DE">
                <a:cs typeface="Calibri"/>
              </a:rPr>
              <a:t>Preis für Gewinnerteam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19E3BC8-DCFE-6A97-5562-0740B6C1F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0FFDBD6-CB1B-D6C7-CDD7-E06DD43A0A7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172200" y="1322072"/>
            <a:ext cx="5215483" cy="652165"/>
          </a:xfrm>
        </p:spPr>
        <p:txBody>
          <a:bodyPr>
            <a:normAutofit fontScale="90000"/>
          </a:bodyPr>
          <a:lstStyle/>
          <a:p>
            <a:r>
              <a:rPr lang="de-DE" b="1"/>
              <a:t>Sport Challenge</a:t>
            </a:r>
          </a:p>
        </p:txBody>
      </p:sp>
      <p:sp>
        <p:nvSpPr>
          <p:cNvPr id="16" name="Gleichschenkliges Dreieck 15">
            <a:extLst>
              <a:ext uri="{FF2B5EF4-FFF2-40B4-BE49-F238E27FC236}">
                <a16:creationId xmlns:a16="http://schemas.microsoft.com/office/drawing/2014/main" id="{F9BE5E19-D4E6-3E78-1118-98B79979F57D}"/>
              </a:ext>
            </a:extLst>
          </p:cNvPr>
          <p:cNvSpPr/>
          <p:nvPr/>
        </p:nvSpPr>
        <p:spPr>
          <a:xfrm rot="16200000">
            <a:off x="824010" y="1592812"/>
            <a:ext cx="6867331" cy="366303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D933995-93EA-5C03-A731-3C5A7F191B5C}"/>
              </a:ext>
            </a:extLst>
          </p:cNvPr>
          <p:cNvGrpSpPr/>
          <p:nvPr/>
        </p:nvGrpSpPr>
        <p:grpSpPr>
          <a:xfrm>
            <a:off x="2780874" y="-2026260"/>
            <a:ext cx="1311175" cy="4176202"/>
            <a:chOff x="3108642" y="-423354"/>
            <a:chExt cx="1311175" cy="4176202"/>
          </a:xfrm>
          <a:solidFill>
            <a:srgbClr val="00A5E1"/>
          </a:solidFill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012896C3-2292-3D68-0F2E-227383FDF99C}"/>
                </a:ext>
              </a:extLst>
            </p:cNvPr>
            <p:cNvSpPr/>
            <p:nvPr userDrawn="1"/>
          </p:nvSpPr>
          <p:spPr>
            <a:xfrm rot="14520000">
              <a:off x="1767336" y="917952"/>
              <a:ext cx="3260916" cy="5783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Gleichschenkliges Dreieck 18">
              <a:extLst>
                <a:ext uri="{FF2B5EF4-FFF2-40B4-BE49-F238E27FC236}">
                  <a16:creationId xmlns:a16="http://schemas.microsoft.com/office/drawing/2014/main" id="{87160A79-5712-73D7-3B70-085B5507DD60}"/>
                </a:ext>
              </a:extLst>
            </p:cNvPr>
            <p:cNvSpPr/>
            <p:nvPr userDrawn="1"/>
          </p:nvSpPr>
          <p:spPr>
            <a:xfrm rot="16200000">
              <a:off x="3470642" y="2803674"/>
              <a:ext cx="1242815" cy="655534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9E77F51E-D5F2-F258-BAF4-797C24F49F14}"/>
              </a:ext>
            </a:extLst>
          </p:cNvPr>
          <p:cNvGrpSpPr/>
          <p:nvPr/>
        </p:nvGrpSpPr>
        <p:grpSpPr>
          <a:xfrm>
            <a:off x="3108642" y="-423354"/>
            <a:ext cx="1311175" cy="4176202"/>
            <a:chOff x="3108642" y="-423354"/>
            <a:chExt cx="1311175" cy="4176202"/>
          </a:xfrm>
          <a:solidFill>
            <a:srgbClr val="FF9F00"/>
          </a:solidFill>
        </p:grpSpPr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E18F2C17-F855-B536-7003-06E8C53454D2}"/>
                </a:ext>
              </a:extLst>
            </p:cNvPr>
            <p:cNvSpPr/>
            <p:nvPr userDrawn="1"/>
          </p:nvSpPr>
          <p:spPr>
            <a:xfrm rot="14520000">
              <a:off x="1767336" y="917952"/>
              <a:ext cx="3260916" cy="5783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Gleichschenkliges Dreieck 21">
              <a:extLst>
                <a:ext uri="{FF2B5EF4-FFF2-40B4-BE49-F238E27FC236}">
                  <a16:creationId xmlns:a16="http://schemas.microsoft.com/office/drawing/2014/main" id="{EAB863F1-8109-DAA0-838F-9AA0FF72001C}"/>
                </a:ext>
              </a:extLst>
            </p:cNvPr>
            <p:cNvSpPr/>
            <p:nvPr userDrawn="1"/>
          </p:nvSpPr>
          <p:spPr>
            <a:xfrm rot="16200000">
              <a:off x="3470642" y="2803674"/>
              <a:ext cx="1242815" cy="655534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0033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B73323-BE47-CBF1-1728-BAAB86B82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>
                <a:cs typeface="Calibri Light"/>
              </a:rPr>
              <a:t>Projekt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CE830FB-0B68-E833-D5A1-5B700A260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5</a:t>
            </a:fld>
            <a:endParaRPr lang="de-DE"/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C7323C94-3B52-A43D-9452-34D25FF840DF}"/>
              </a:ext>
            </a:extLst>
          </p:cNvPr>
          <p:cNvSpPr/>
          <p:nvPr/>
        </p:nvSpPr>
        <p:spPr>
          <a:xfrm>
            <a:off x="2032000" y="1852612"/>
            <a:ext cx="8128000" cy="1597050"/>
          </a:xfrm>
          <a:custGeom>
            <a:avLst/>
            <a:gdLst>
              <a:gd name="connsiteX0" fmla="*/ 0 w 8128000"/>
              <a:gd name="connsiteY0" fmla="*/ 266180 h 1597050"/>
              <a:gd name="connsiteX1" fmla="*/ 266180 w 8128000"/>
              <a:gd name="connsiteY1" fmla="*/ 0 h 1597050"/>
              <a:gd name="connsiteX2" fmla="*/ 7861820 w 8128000"/>
              <a:gd name="connsiteY2" fmla="*/ 0 h 1597050"/>
              <a:gd name="connsiteX3" fmla="*/ 8128000 w 8128000"/>
              <a:gd name="connsiteY3" fmla="*/ 266180 h 1597050"/>
              <a:gd name="connsiteX4" fmla="*/ 8128000 w 8128000"/>
              <a:gd name="connsiteY4" fmla="*/ 1330870 h 1597050"/>
              <a:gd name="connsiteX5" fmla="*/ 7861820 w 8128000"/>
              <a:gd name="connsiteY5" fmla="*/ 1597050 h 1597050"/>
              <a:gd name="connsiteX6" fmla="*/ 266180 w 8128000"/>
              <a:gd name="connsiteY6" fmla="*/ 1597050 h 1597050"/>
              <a:gd name="connsiteX7" fmla="*/ 0 w 8128000"/>
              <a:gd name="connsiteY7" fmla="*/ 1330870 h 1597050"/>
              <a:gd name="connsiteX8" fmla="*/ 0 w 8128000"/>
              <a:gd name="connsiteY8" fmla="*/ 266180 h 159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28000" h="1597050">
                <a:moveTo>
                  <a:pt x="0" y="266180"/>
                </a:moveTo>
                <a:cubicBezTo>
                  <a:pt x="0" y="119173"/>
                  <a:pt x="119173" y="0"/>
                  <a:pt x="266180" y="0"/>
                </a:cubicBezTo>
                <a:lnTo>
                  <a:pt x="7861820" y="0"/>
                </a:lnTo>
                <a:cubicBezTo>
                  <a:pt x="8008827" y="0"/>
                  <a:pt x="8128000" y="119173"/>
                  <a:pt x="8128000" y="266180"/>
                </a:cubicBezTo>
                <a:lnTo>
                  <a:pt x="8128000" y="1330870"/>
                </a:lnTo>
                <a:cubicBezTo>
                  <a:pt x="8128000" y="1477877"/>
                  <a:pt x="8008827" y="1597050"/>
                  <a:pt x="7861820" y="1597050"/>
                </a:cubicBezTo>
                <a:lnTo>
                  <a:pt x="266180" y="1597050"/>
                </a:lnTo>
                <a:cubicBezTo>
                  <a:pt x="119173" y="1597050"/>
                  <a:pt x="0" y="1477877"/>
                  <a:pt x="0" y="1330870"/>
                </a:cubicBezTo>
                <a:lnTo>
                  <a:pt x="0" y="266180"/>
                </a:lnTo>
                <a:close/>
              </a:path>
            </a:pathLst>
          </a:custGeom>
          <a:solidFill>
            <a:srgbClr val="00A5E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362" tIns="230362" rIns="230362" bIns="230362" numCol="1" spcCol="1270" anchor="ctr" anchorCtr="0">
            <a:noAutofit/>
          </a:bodyPr>
          <a:lstStyle/>
          <a:p>
            <a:pPr marL="0" lvl="0" indent="0" algn="l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4000" kern="1200"/>
              <a:t>Webplattform für die Sport Challenge</a:t>
            </a:r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1A43487B-6CF5-6D90-1B01-12C42648AD80}"/>
              </a:ext>
            </a:extLst>
          </p:cNvPr>
          <p:cNvSpPr/>
          <p:nvPr/>
        </p:nvSpPr>
        <p:spPr>
          <a:xfrm>
            <a:off x="2032000" y="3636862"/>
            <a:ext cx="8128000" cy="1597050"/>
          </a:xfrm>
          <a:custGeom>
            <a:avLst/>
            <a:gdLst>
              <a:gd name="connsiteX0" fmla="*/ 0 w 8128000"/>
              <a:gd name="connsiteY0" fmla="*/ 266180 h 1597050"/>
              <a:gd name="connsiteX1" fmla="*/ 266180 w 8128000"/>
              <a:gd name="connsiteY1" fmla="*/ 0 h 1597050"/>
              <a:gd name="connsiteX2" fmla="*/ 7861820 w 8128000"/>
              <a:gd name="connsiteY2" fmla="*/ 0 h 1597050"/>
              <a:gd name="connsiteX3" fmla="*/ 8128000 w 8128000"/>
              <a:gd name="connsiteY3" fmla="*/ 266180 h 1597050"/>
              <a:gd name="connsiteX4" fmla="*/ 8128000 w 8128000"/>
              <a:gd name="connsiteY4" fmla="*/ 1330870 h 1597050"/>
              <a:gd name="connsiteX5" fmla="*/ 7861820 w 8128000"/>
              <a:gd name="connsiteY5" fmla="*/ 1597050 h 1597050"/>
              <a:gd name="connsiteX6" fmla="*/ 266180 w 8128000"/>
              <a:gd name="connsiteY6" fmla="*/ 1597050 h 1597050"/>
              <a:gd name="connsiteX7" fmla="*/ 0 w 8128000"/>
              <a:gd name="connsiteY7" fmla="*/ 1330870 h 1597050"/>
              <a:gd name="connsiteX8" fmla="*/ 0 w 8128000"/>
              <a:gd name="connsiteY8" fmla="*/ 266180 h 159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28000" h="1597050">
                <a:moveTo>
                  <a:pt x="0" y="266180"/>
                </a:moveTo>
                <a:cubicBezTo>
                  <a:pt x="0" y="119173"/>
                  <a:pt x="119173" y="0"/>
                  <a:pt x="266180" y="0"/>
                </a:cubicBezTo>
                <a:lnTo>
                  <a:pt x="7861820" y="0"/>
                </a:lnTo>
                <a:cubicBezTo>
                  <a:pt x="8008827" y="0"/>
                  <a:pt x="8128000" y="119173"/>
                  <a:pt x="8128000" y="266180"/>
                </a:cubicBezTo>
                <a:lnTo>
                  <a:pt x="8128000" y="1330870"/>
                </a:lnTo>
                <a:cubicBezTo>
                  <a:pt x="8128000" y="1477877"/>
                  <a:pt x="8008827" y="1597050"/>
                  <a:pt x="7861820" y="1597050"/>
                </a:cubicBezTo>
                <a:lnTo>
                  <a:pt x="266180" y="1597050"/>
                </a:lnTo>
                <a:cubicBezTo>
                  <a:pt x="119173" y="1597050"/>
                  <a:pt x="0" y="1477877"/>
                  <a:pt x="0" y="1330870"/>
                </a:cubicBezTo>
                <a:lnTo>
                  <a:pt x="0" y="266180"/>
                </a:lnTo>
                <a:close/>
              </a:path>
            </a:pathLst>
          </a:custGeom>
          <a:solidFill>
            <a:srgbClr val="00A5E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362" tIns="230362" rIns="230362" bIns="230362" numCol="1" spcCol="1270" anchor="ctr" anchorCtr="0">
            <a:noAutofit/>
          </a:bodyPr>
          <a:lstStyle/>
          <a:p>
            <a:pPr marL="0" lvl="0" indent="0" algn="l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4000" kern="1200"/>
              <a:t>Löst Excel-Tabelle &amp; </a:t>
            </a:r>
            <a:r>
              <a:rPr lang="de-DE" sz="4000" kern="1200" err="1"/>
              <a:t>Confluence</a:t>
            </a:r>
            <a:r>
              <a:rPr lang="de-DE" sz="4000" kern="1200"/>
              <a:t> ab</a:t>
            </a:r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D3D5BC05-AAA0-5DBE-7B78-5883A9FAF989}"/>
              </a:ext>
            </a:extLst>
          </p:cNvPr>
          <p:cNvSpPr/>
          <p:nvPr/>
        </p:nvSpPr>
        <p:spPr>
          <a:xfrm>
            <a:off x="2032000" y="5233912"/>
            <a:ext cx="8128000" cy="1076400"/>
          </a:xfrm>
          <a:custGeom>
            <a:avLst/>
            <a:gdLst>
              <a:gd name="connsiteX0" fmla="*/ 0 w 8128000"/>
              <a:gd name="connsiteY0" fmla="*/ 0 h 1076400"/>
              <a:gd name="connsiteX1" fmla="*/ 8128000 w 8128000"/>
              <a:gd name="connsiteY1" fmla="*/ 0 h 1076400"/>
              <a:gd name="connsiteX2" fmla="*/ 8128000 w 8128000"/>
              <a:gd name="connsiteY2" fmla="*/ 1076400 h 1076400"/>
              <a:gd name="connsiteX3" fmla="*/ 0 w 8128000"/>
              <a:gd name="connsiteY3" fmla="*/ 1076400 h 1076400"/>
              <a:gd name="connsiteX4" fmla="*/ 0 w 8128000"/>
              <a:gd name="connsiteY4" fmla="*/ 0 h 10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000" h="1076400">
                <a:moveTo>
                  <a:pt x="0" y="0"/>
                </a:moveTo>
                <a:lnTo>
                  <a:pt x="8128000" y="0"/>
                </a:lnTo>
                <a:lnTo>
                  <a:pt x="8128000" y="1076400"/>
                </a:lnTo>
                <a:lnTo>
                  <a:pt x="0" y="10764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58064" tIns="39370" rIns="220472" bIns="39370" numCol="1" spcCol="1270" anchor="t" anchorCtr="0">
            <a:noAutofit/>
          </a:bodyPr>
          <a:lstStyle/>
          <a:p>
            <a:pPr marL="285750" lvl="1" indent="-285750" algn="l" defTabSz="13779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→"/>
            </a:pPr>
            <a:r>
              <a:rPr lang="de-DE" sz="3100" kern="1200">
                <a:solidFill>
                  <a:srgbClr val="515151"/>
                </a:solidFill>
              </a:rPr>
              <a:t> Zusammenführen mehrerer Plattformen</a:t>
            </a:r>
          </a:p>
        </p:txBody>
      </p:sp>
    </p:spTree>
    <p:extLst>
      <p:ext uri="{BB962C8B-B14F-4D97-AF65-F5344CB8AC3E}">
        <p14:creationId xmlns:p14="http://schemas.microsoft.com/office/powerpoint/2010/main" val="290551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3195A-2F8D-88FB-DE79-7A2377DF6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654" y="887653"/>
            <a:ext cx="10515600" cy="633572"/>
          </a:xfrm>
        </p:spPr>
        <p:txBody>
          <a:bodyPr>
            <a:normAutofit fontScale="90000"/>
          </a:bodyPr>
          <a:lstStyle/>
          <a:p>
            <a:r>
              <a:rPr lang="de-DE"/>
              <a:t>Anforderungen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1C614B1-2785-2C09-27D6-3D00C4039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6</a:t>
            </a:fld>
            <a:endParaRPr lang="de-DE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F317A75B-7DF9-4D7B-97E2-B0AE2174BFE9}"/>
              </a:ext>
            </a:extLst>
          </p:cNvPr>
          <p:cNvGrpSpPr/>
          <p:nvPr/>
        </p:nvGrpSpPr>
        <p:grpSpPr>
          <a:xfrm>
            <a:off x="4225023" y="2087470"/>
            <a:ext cx="3764647" cy="3757720"/>
            <a:chOff x="3024758" y="1786975"/>
            <a:chExt cx="3152135" cy="3146335"/>
          </a:xfrm>
        </p:grpSpPr>
        <p:sp>
          <p:nvSpPr>
            <p:cNvPr id="27" name="Rounded Rectangle 1">
              <a:extLst>
                <a:ext uri="{FF2B5EF4-FFF2-40B4-BE49-F238E27FC236}">
                  <a16:creationId xmlns:a16="http://schemas.microsoft.com/office/drawing/2014/main" id="{A2E8216C-7CAD-4D15-9175-EB2136563D33}"/>
                </a:ext>
              </a:extLst>
            </p:cNvPr>
            <p:cNvSpPr/>
            <p:nvPr/>
          </p:nvSpPr>
          <p:spPr>
            <a:xfrm rot="18900000">
              <a:off x="3024758" y="2459374"/>
              <a:ext cx="1303526" cy="1772730"/>
            </a:xfrm>
            <a:custGeom>
              <a:avLst/>
              <a:gdLst/>
              <a:ahLst/>
              <a:cxnLst/>
              <a:rect l="l" t="t" r="r" b="b"/>
              <a:pathLst>
                <a:path w="2232248" h="3035746">
                  <a:moveTo>
                    <a:pt x="1116124" y="0"/>
                  </a:moveTo>
                  <a:cubicBezTo>
                    <a:pt x="1235431" y="0"/>
                    <a:pt x="1332148" y="96717"/>
                    <a:pt x="1332148" y="216024"/>
                  </a:cubicBezTo>
                  <a:cubicBezTo>
                    <a:pt x="1332148" y="302035"/>
                    <a:pt x="1281882" y="376305"/>
                    <a:pt x="1208401" y="409550"/>
                  </a:cubicBezTo>
                  <a:lnTo>
                    <a:pt x="2117377" y="409550"/>
                  </a:lnTo>
                  <a:cubicBezTo>
                    <a:pt x="2180819" y="409550"/>
                    <a:pt x="2232248" y="460979"/>
                    <a:pt x="2232248" y="524421"/>
                  </a:cubicBezTo>
                  <a:lnTo>
                    <a:pt x="2232248" y="1427051"/>
                  </a:lnTo>
                  <a:cubicBezTo>
                    <a:pt x="2198347" y="1358145"/>
                    <a:pt x="2126925" y="1312317"/>
                    <a:pt x="2044799" y="1312317"/>
                  </a:cubicBezTo>
                  <a:cubicBezTo>
                    <a:pt x="1925492" y="1312317"/>
                    <a:pt x="1828775" y="1409034"/>
                    <a:pt x="1828775" y="1528341"/>
                  </a:cubicBezTo>
                  <a:cubicBezTo>
                    <a:pt x="1828775" y="1647648"/>
                    <a:pt x="1925492" y="1744365"/>
                    <a:pt x="2044799" y="1744365"/>
                  </a:cubicBezTo>
                  <a:cubicBezTo>
                    <a:pt x="2126925" y="1744365"/>
                    <a:pt x="2198347" y="1698537"/>
                    <a:pt x="2232248" y="1629631"/>
                  </a:cubicBezTo>
                  <a:lnTo>
                    <a:pt x="2232248" y="2526927"/>
                  </a:lnTo>
                  <a:cubicBezTo>
                    <a:pt x="2232248" y="2590369"/>
                    <a:pt x="2180819" y="2641798"/>
                    <a:pt x="2117377" y="2641798"/>
                  </a:cubicBezTo>
                  <a:lnTo>
                    <a:pt x="1231541" y="2641798"/>
                  </a:lnTo>
                  <a:cubicBezTo>
                    <a:pt x="1292961" y="2676990"/>
                    <a:pt x="1332148" y="2743780"/>
                    <a:pt x="1332148" y="2819722"/>
                  </a:cubicBezTo>
                  <a:cubicBezTo>
                    <a:pt x="1332148" y="2939029"/>
                    <a:pt x="1235431" y="3035746"/>
                    <a:pt x="1116124" y="3035746"/>
                  </a:cubicBezTo>
                  <a:cubicBezTo>
                    <a:pt x="996817" y="3035746"/>
                    <a:pt x="900100" y="2939029"/>
                    <a:pt x="900100" y="2819722"/>
                  </a:cubicBezTo>
                  <a:cubicBezTo>
                    <a:pt x="900100" y="2743780"/>
                    <a:pt x="939287" y="2676990"/>
                    <a:pt x="1000707" y="2641798"/>
                  </a:cubicBezTo>
                  <a:lnTo>
                    <a:pt x="114871" y="2641798"/>
                  </a:lnTo>
                  <a:cubicBezTo>
                    <a:pt x="51429" y="2641798"/>
                    <a:pt x="0" y="2590369"/>
                    <a:pt x="0" y="2526927"/>
                  </a:cubicBezTo>
                  <a:lnTo>
                    <a:pt x="0" y="1632323"/>
                  </a:lnTo>
                  <a:cubicBezTo>
                    <a:pt x="35192" y="1693743"/>
                    <a:pt x="101981" y="1732930"/>
                    <a:pt x="177924" y="1732930"/>
                  </a:cubicBezTo>
                  <a:cubicBezTo>
                    <a:pt x="297231" y="1732930"/>
                    <a:pt x="393948" y="1636213"/>
                    <a:pt x="393948" y="1516906"/>
                  </a:cubicBezTo>
                  <a:cubicBezTo>
                    <a:pt x="393948" y="1397599"/>
                    <a:pt x="297231" y="1300882"/>
                    <a:pt x="177924" y="1300882"/>
                  </a:cubicBezTo>
                  <a:cubicBezTo>
                    <a:pt x="101981" y="1300882"/>
                    <a:pt x="35192" y="1340069"/>
                    <a:pt x="0" y="1401489"/>
                  </a:cubicBezTo>
                  <a:lnTo>
                    <a:pt x="0" y="524421"/>
                  </a:lnTo>
                  <a:cubicBezTo>
                    <a:pt x="0" y="460979"/>
                    <a:pt x="51429" y="409550"/>
                    <a:pt x="114871" y="409550"/>
                  </a:cubicBezTo>
                  <a:lnTo>
                    <a:pt x="1023848" y="409550"/>
                  </a:lnTo>
                  <a:cubicBezTo>
                    <a:pt x="950367" y="376305"/>
                    <a:pt x="900100" y="302035"/>
                    <a:pt x="900100" y="216024"/>
                  </a:cubicBezTo>
                  <a:cubicBezTo>
                    <a:pt x="900100" y="96717"/>
                    <a:pt x="996817" y="0"/>
                    <a:pt x="1116124" y="0"/>
                  </a:cubicBezTo>
                  <a:close/>
                </a:path>
              </a:pathLst>
            </a:custGeom>
            <a:solidFill>
              <a:srgbClr val="FF9F00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1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8" name="Rounded Rectangle 1">
              <a:extLst>
                <a:ext uri="{FF2B5EF4-FFF2-40B4-BE49-F238E27FC236}">
                  <a16:creationId xmlns:a16="http://schemas.microsoft.com/office/drawing/2014/main" id="{A1BADD56-6AC9-435F-B116-B7E4B7023B49}"/>
                </a:ext>
              </a:extLst>
            </p:cNvPr>
            <p:cNvSpPr/>
            <p:nvPr/>
          </p:nvSpPr>
          <p:spPr>
            <a:xfrm rot="13500000">
              <a:off x="3942596" y="1552373"/>
              <a:ext cx="1303526" cy="1772730"/>
            </a:xfrm>
            <a:custGeom>
              <a:avLst/>
              <a:gdLst/>
              <a:ahLst/>
              <a:cxnLst/>
              <a:rect l="l" t="t" r="r" b="b"/>
              <a:pathLst>
                <a:path w="2232248" h="3035746">
                  <a:moveTo>
                    <a:pt x="1116124" y="0"/>
                  </a:moveTo>
                  <a:cubicBezTo>
                    <a:pt x="1235431" y="0"/>
                    <a:pt x="1332148" y="96717"/>
                    <a:pt x="1332148" y="216024"/>
                  </a:cubicBezTo>
                  <a:cubicBezTo>
                    <a:pt x="1332148" y="302035"/>
                    <a:pt x="1281882" y="376305"/>
                    <a:pt x="1208401" y="409550"/>
                  </a:cubicBezTo>
                  <a:lnTo>
                    <a:pt x="2117377" y="409550"/>
                  </a:lnTo>
                  <a:cubicBezTo>
                    <a:pt x="2180819" y="409550"/>
                    <a:pt x="2232248" y="460979"/>
                    <a:pt x="2232248" y="524421"/>
                  </a:cubicBezTo>
                  <a:lnTo>
                    <a:pt x="2232248" y="1427051"/>
                  </a:lnTo>
                  <a:cubicBezTo>
                    <a:pt x="2198347" y="1358145"/>
                    <a:pt x="2126925" y="1312317"/>
                    <a:pt x="2044799" y="1312317"/>
                  </a:cubicBezTo>
                  <a:cubicBezTo>
                    <a:pt x="1925492" y="1312317"/>
                    <a:pt x="1828775" y="1409034"/>
                    <a:pt x="1828775" y="1528341"/>
                  </a:cubicBezTo>
                  <a:cubicBezTo>
                    <a:pt x="1828775" y="1647648"/>
                    <a:pt x="1925492" y="1744365"/>
                    <a:pt x="2044799" y="1744365"/>
                  </a:cubicBezTo>
                  <a:cubicBezTo>
                    <a:pt x="2126925" y="1744365"/>
                    <a:pt x="2198347" y="1698537"/>
                    <a:pt x="2232248" y="1629631"/>
                  </a:cubicBezTo>
                  <a:lnTo>
                    <a:pt x="2232248" y="2526927"/>
                  </a:lnTo>
                  <a:cubicBezTo>
                    <a:pt x="2232248" y="2590369"/>
                    <a:pt x="2180819" y="2641798"/>
                    <a:pt x="2117377" y="2641798"/>
                  </a:cubicBezTo>
                  <a:lnTo>
                    <a:pt x="1231541" y="2641798"/>
                  </a:lnTo>
                  <a:cubicBezTo>
                    <a:pt x="1292961" y="2676990"/>
                    <a:pt x="1332148" y="2743780"/>
                    <a:pt x="1332148" y="2819722"/>
                  </a:cubicBezTo>
                  <a:cubicBezTo>
                    <a:pt x="1332148" y="2939029"/>
                    <a:pt x="1235431" y="3035746"/>
                    <a:pt x="1116124" y="3035746"/>
                  </a:cubicBezTo>
                  <a:cubicBezTo>
                    <a:pt x="996817" y="3035746"/>
                    <a:pt x="900100" y="2939029"/>
                    <a:pt x="900100" y="2819722"/>
                  </a:cubicBezTo>
                  <a:cubicBezTo>
                    <a:pt x="900100" y="2743780"/>
                    <a:pt x="939287" y="2676990"/>
                    <a:pt x="1000707" y="2641798"/>
                  </a:cubicBezTo>
                  <a:lnTo>
                    <a:pt x="114871" y="2641798"/>
                  </a:lnTo>
                  <a:cubicBezTo>
                    <a:pt x="51429" y="2641798"/>
                    <a:pt x="0" y="2590369"/>
                    <a:pt x="0" y="2526927"/>
                  </a:cubicBezTo>
                  <a:lnTo>
                    <a:pt x="0" y="1632323"/>
                  </a:lnTo>
                  <a:cubicBezTo>
                    <a:pt x="35192" y="1693743"/>
                    <a:pt x="101981" y="1732930"/>
                    <a:pt x="177924" y="1732930"/>
                  </a:cubicBezTo>
                  <a:cubicBezTo>
                    <a:pt x="297231" y="1732930"/>
                    <a:pt x="393948" y="1636213"/>
                    <a:pt x="393948" y="1516906"/>
                  </a:cubicBezTo>
                  <a:cubicBezTo>
                    <a:pt x="393948" y="1397599"/>
                    <a:pt x="297231" y="1300882"/>
                    <a:pt x="177924" y="1300882"/>
                  </a:cubicBezTo>
                  <a:cubicBezTo>
                    <a:pt x="101981" y="1300882"/>
                    <a:pt x="35192" y="1340069"/>
                    <a:pt x="0" y="1401489"/>
                  </a:cubicBezTo>
                  <a:lnTo>
                    <a:pt x="0" y="524421"/>
                  </a:lnTo>
                  <a:cubicBezTo>
                    <a:pt x="0" y="460979"/>
                    <a:pt x="51429" y="409550"/>
                    <a:pt x="114871" y="409550"/>
                  </a:cubicBezTo>
                  <a:lnTo>
                    <a:pt x="1023848" y="409550"/>
                  </a:lnTo>
                  <a:cubicBezTo>
                    <a:pt x="950367" y="376305"/>
                    <a:pt x="900100" y="302035"/>
                    <a:pt x="900100" y="216024"/>
                  </a:cubicBezTo>
                  <a:cubicBezTo>
                    <a:pt x="900100" y="96717"/>
                    <a:pt x="996817" y="0"/>
                    <a:pt x="1116124" y="0"/>
                  </a:cubicBezTo>
                  <a:close/>
                </a:path>
              </a:pathLst>
            </a:custGeom>
            <a:solidFill>
              <a:srgbClr val="00A5E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9" name="Rounded Rectangle 1">
              <a:extLst>
                <a:ext uri="{FF2B5EF4-FFF2-40B4-BE49-F238E27FC236}">
                  <a16:creationId xmlns:a16="http://schemas.microsoft.com/office/drawing/2014/main" id="{C85A17D0-AB2A-4ECD-8320-FA9B7715DA5C}"/>
                </a:ext>
              </a:extLst>
            </p:cNvPr>
            <p:cNvSpPr/>
            <p:nvPr/>
          </p:nvSpPr>
          <p:spPr>
            <a:xfrm rot="13500000">
              <a:off x="3942596" y="3395182"/>
              <a:ext cx="1303526" cy="1772730"/>
            </a:xfrm>
            <a:custGeom>
              <a:avLst/>
              <a:gdLst/>
              <a:ahLst/>
              <a:cxnLst/>
              <a:rect l="l" t="t" r="r" b="b"/>
              <a:pathLst>
                <a:path w="2232248" h="3035746">
                  <a:moveTo>
                    <a:pt x="1116124" y="0"/>
                  </a:moveTo>
                  <a:cubicBezTo>
                    <a:pt x="1235431" y="0"/>
                    <a:pt x="1332148" y="96717"/>
                    <a:pt x="1332148" y="216024"/>
                  </a:cubicBezTo>
                  <a:cubicBezTo>
                    <a:pt x="1332148" y="302035"/>
                    <a:pt x="1281882" y="376305"/>
                    <a:pt x="1208401" y="409550"/>
                  </a:cubicBezTo>
                  <a:lnTo>
                    <a:pt x="2117377" y="409550"/>
                  </a:lnTo>
                  <a:cubicBezTo>
                    <a:pt x="2180819" y="409550"/>
                    <a:pt x="2232248" y="460979"/>
                    <a:pt x="2232248" y="524421"/>
                  </a:cubicBezTo>
                  <a:lnTo>
                    <a:pt x="2232248" y="1427051"/>
                  </a:lnTo>
                  <a:cubicBezTo>
                    <a:pt x="2198347" y="1358145"/>
                    <a:pt x="2126925" y="1312317"/>
                    <a:pt x="2044799" y="1312317"/>
                  </a:cubicBezTo>
                  <a:cubicBezTo>
                    <a:pt x="1925492" y="1312317"/>
                    <a:pt x="1828775" y="1409034"/>
                    <a:pt x="1828775" y="1528341"/>
                  </a:cubicBezTo>
                  <a:cubicBezTo>
                    <a:pt x="1828775" y="1647648"/>
                    <a:pt x="1925492" y="1744365"/>
                    <a:pt x="2044799" y="1744365"/>
                  </a:cubicBezTo>
                  <a:cubicBezTo>
                    <a:pt x="2126925" y="1744365"/>
                    <a:pt x="2198347" y="1698537"/>
                    <a:pt x="2232248" y="1629631"/>
                  </a:cubicBezTo>
                  <a:lnTo>
                    <a:pt x="2232248" y="2526927"/>
                  </a:lnTo>
                  <a:cubicBezTo>
                    <a:pt x="2232248" y="2590369"/>
                    <a:pt x="2180819" y="2641798"/>
                    <a:pt x="2117377" y="2641798"/>
                  </a:cubicBezTo>
                  <a:lnTo>
                    <a:pt x="1231541" y="2641798"/>
                  </a:lnTo>
                  <a:cubicBezTo>
                    <a:pt x="1292961" y="2676990"/>
                    <a:pt x="1332148" y="2743780"/>
                    <a:pt x="1332148" y="2819722"/>
                  </a:cubicBezTo>
                  <a:cubicBezTo>
                    <a:pt x="1332148" y="2939029"/>
                    <a:pt x="1235431" y="3035746"/>
                    <a:pt x="1116124" y="3035746"/>
                  </a:cubicBezTo>
                  <a:cubicBezTo>
                    <a:pt x="996817" y="3035746"/>
                    <a:pt x="900100" y="2939029"/>
                    <a:pt x="900100" y="2819722"/>
                  </a:cubicBezTo>
                  <a:cubicBezTo>
                    <a:pt x="900100" y="2743780"/>
                    <a:pt x="939287" y="2676990"/>
                    <a:pt x="1000707" y="2641798"/>
                  </a:cubicBezTo>
                  <a:lnTo>
                    <a:pt x="114871" y="2641798"/>
                  </a:lnTo>
                  <a:cubicBezTo>
                    <a:pt x="51429" y="2641798"/>
                    <a:pt x="0" y="2590369"/>
                    <a:pt x="0" y="2526927"/>
                  </a:cubicBezTo>
                  <a:lnTo>
                    <a:pt x="0" y="1632323"/>
                  </a:lnTo>
                  <a:cubicBezTo>
                    <a:pt x="35192" y="1693743"/>
                    <a:pt x="101981" y="1732930"/>
                    <a:pt x="177924" y="1732930"/>
                  </a:cubicBezTo>
                  <a:cubicBezTo>
                    <a:pt x="297231" y="1732930"/>
                    <a:pt x="393948" y="1636213"/>
                    <a:pt x="393948" y="1516906"/>
                  </a:cubicBezTo>
                  <a:cubicBezTo>
                    <a:pt x="393948" y="1397599"/>
                    <a:pt x="297231" y="1300882"/>
                    <a:pt x="177924" y="1300882"/>
                  </a:cubicBezTo>
                  <a:cubicBezTo>
                    <a:pt x="101981" y="1300882"/>
                    <a:pt x="35192" y="1340069"/>
                    <a:pt x="0" y="1401489"/>
                  </a:cubicBezTo>
                  <a:lnTo>
                    <a:pt x="0" y="524421"/>
                  </a:lnTo>
                  <a:cubicBezTo>
                    <a:pt x="0" y="460979"/>
                    <a:pt x="51429" y="409550"/>
                    <a:pt x="114871" y="409550"/>
                  </a:cubicBezTo>
                  <a:lnTo>
                    <a:pt x="1023848" y="409550"/>
                  </a:lnTo>
                  <a:cubicBezTo>
                    <a:pt x="950367" y="376305"/>
                    <a:pt x="900100" y="302035"/>
                    <a:pt x="900100" y="216024"/>
                  </a:cubicBezTo>
                  <a:cubicBezTo>
                    <a:pt x="900100" y="96717"/>
                    <a:pt x="996817" y="0"/>
                    <a:pt x="1116124" y="0"/>
                  </a:cubicBezTo>
                  <a:close/>
                </a:path>
              </a:pathLst>
            </a:custGeom>
            <a:solidFill>
              <a:srgbClr val="515151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0" name="Rounded Rectangle 1">
              <a:extLst>
                <a:ext uri="{FF2B5EF4-FFF2-40B4-BE49-F238E27FC236}">
                  <a16:creationId xmlns:a16="http://schemas.microsoft.com/office/drawing/2014/main" id="{8D4E4CD4-3CBE-42AF-896E-8F1CBFC14C83}"/>
                </a:ext>
              </a:extLst>
            </p:cNvPr>
            <p:cNvSpPr/>
            <p:nvPr/>
          </p:nvSpPr>
          <p:spPr>
            <a:xfrm rot="8100000">
              <a:off x="4873367" y="2476713"/>
              <a:ext cx="1303526" cy="1772730"/>
            </a:xfrm>
            <a:custGeom>
              <a:avLst/>
              <a:gdLst/>
              <a:ahLst/>
              <a:cxnLst/>
              <a:rect l="l" t="t" r="r" b="b"/>
              <a:pathLst>
                <a:path w="2232248" h="3035746">
                  <a:moveTo>
                    <a:pt x="1116124" y="0"/>
                  </a:moveTo>
                  <a:cubicBezTo>
                    <a:pt x="1235431" y="0"/>
                    <a:pt x="1332148" y="96717"/>
                    <a:pt x="1332148" y="216024"/>
                  </a:cubicBezTo>
                  <a:cubicBezTo>
                    <a:pt x="1332148" y="302035"/>
                    <a:pt x="1281882" y="376305"/>
                    <a:pt x="1208401" y="409550"/>
                  </a:cubicBezTo>
                  <a:lnTo>
                    <a:pt x="2117377" y="409550"/>
                  </a:lnTo>
                  <a:cubicBezTo>
                    <a:pt x="2180819" y="409550"/>
                    <a:pt x="2232248" y="460979"/>
                    <a:pt x="2232248" y="524421"/>
                  </a:cubicBezTo>
                  <a:lnTo>
                    <a:pt x="2232248" y="1427051"/>
                  </a:lnTo>
                  <a:cubicBezTo>
                    <a:pt x="2198347" y="1358145"/>
                    <a:pt x="2126925" y="1312317"/>
                    <a:pt x="2044799" y="1312317"/>
                  </a:cubicBezTo>
                  <a:cubicBezTo>
                    <a:pt x="1925492" y="1312317"/>
                    <a:pt x="1828775" y="1409034"/>
                    <a:pt x="1828775" y="1528341"/>
                  </a:cubicBezTo>
                  <a:cubicBezTo>
                    <a:pt x="1828775" y="1647648"/>
                    <a:pt x="1925492" y="1744365"/>
                    <a:pt x="2044799" y="1744365"/>
                  </a:cubicBezTo>
                  <a:cubicBezTo>
                    <a:pt x="2126925" y="1744365"/>
                    <a:pt x="2198347" y="1698537"/>
                    <a:pt x="2232248" y="1629631"/>
                  </a:cubicBezTo>
                  <a:lnTo>
                    <a:pt x="2232248" y="2526927"/>
                  </a:lnTo>
                  <a:cubicBezTo>
                    <a:pt x="2232248" y="2590369"/>
                    <a:pt x="2180819" y="2641798"/>
                    <a:pt x="2117377" y="2641798"/>
                  </a:cubicBezTo>
                  <a:lnTo>
                    <a:pt x="1231541" y="2641798"/>
                  </a:lnTo>
                  <a:cubicBezTo>
                    <a:pt x="1292961" y="2676990"/>
                    <a:pt x="1332148" y="2743780"/>
                    <a:pt x="1332148" y="2819722"/>
                  </a:cubicBezTo>
                  <a:cubicBezTo>
                    <a:pt x="1332148" y="2939029"/>
                    <a:pt x="1235431" y="3035746"/>
                    <a:pt x="1116124" y="3035746"/>
                  </a:cubicBezTo>
                  <a:cubicBezTo>
                    <a:pt x="996817" y="3035746"/>
                    <a:pt x="900100" y="2939029"/>
                    <a:pt x="900100" y="2819722"/>
                  </a:cubicBezTo>
                  <a:cubicBezTo>
                    <a:pt x="900100" y="2743780"/>
                    <a:pt x="939287" y="2676990"/>
                    <a:pt x="1000707" y="2641798"/>
                  </a:cubicBezTo>
                  <a:lnTo>
                    <a:pt x="114871" y="2641798"/>
                  </a:lnTo>
                  <a:cubicBezTo>
                    <a:pt x="51429" y="2641798"/>
                    <a:pt x="0" y="2590369"/>
                    <a:pt x="0" y="2526927"/>
                  </a:cubicBezTo>
                  <a:lnTo>
                    <a:pt x="0" y="1632323"/>
                  </a:lnTo>
                  <a:cubicBezTo>
                    <a:pt x="35192" y="1693743"/>
                    <a:pt x="101981" y="1732930"/>
                    <a:pt x="177924" y="1732930"/>
                  </a:cubicBezTo>
                  <a:cubicBezTo>
                    <a:pt x="297231" y="1732930"/>
                    <a:pt x="393948" y="1636213"/>
                    <a:pt x="393948" y="1516906"/>
                  </a:cubicBezTo>
                  <a:cubicBezTo>
                    <a:pt x="393948" y="1397599"/>
                    <a:pt x="297231" y="1300882"/>
                    <a:pt x="177924" y="1300882"/>
                  </a:cubicBezTo>
                  <a:cubicBezTo>
                    <a:pt x="101981" y="1300882"/>
                    <a:pt x="35192" y="1340069"/>
                    <a:pt x="0" y="1401489"/>
                  </a:cubicBezTo>
                  <a:lnTo>
                    <a:pt x="0" y="524421"/>
                  </a:lnTo>
                  <a:cubicBezTo>
                    <a:pt x="0" y="460979"/>
                    <a:pt x="51429" y="409550"/>
                    <a:pt x="114871" y="409550"/>
                  </a:cubicBezTo>
                  <a:lnTo>
                    <a:pt x="1023848" y="409550"/>
                  </a:lnTo>
                  <a:cubicBezTo>
                    <a:pt x="950367" y="376305"/>
                    <a:pt x="900100" y="302035"/>
                    <a:pt x="900100" y="216024"/>
                  </a:cubicBezTo>
                  <a:cubicBezTo>
                    <a:pt x="900100" y="96717"/>
                    <a:pt x="996817" y="0"/>
                    <a:pt x="1116124" y="0"/>
                  </a:cubicBezTo>
                  <a:close/>
                </a:path>
              </a:pathLst>
            </a:custGeom>
            <a:solidFill>
              <a:srgbClr val="B9D478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13" name="Elbow Connector 56">
            <a:extLst>
              <a:ext uri="{FF2B5EF4-FFF2-40B4-BE49-F238E27FC236}">
                <a16:creationId xmlns:a16="http://schemas.microsoft.com/office/drawing/2014/main" id="{B06D1377-C5CA-454C-ADFF-252725419B4D}"/>
              </a:ext>
            </a:extLst>
          </p:cNvPr>
          <p:cNvCxnSpPr/>
          <p:nvPr/>
        </p:nvCxnSpPr>
        <p:spPr>
          <a:xfrm rot="16200000" flipH="1">
            <a:off x="7325656" y="4821180"/>
            <a:ext cx="737049" cy="371940"/>
          </a:xfrm>
          <a:prstGeom prst="bentConnector3">
            <a:avLst>
              <a:gd name="adj1" fmla="val 100400"/>
            </a:avLst>
          </a:prstGeom>
          <a:ln w="15875">
            <a:solidFill>
              <a:srgbClr val="B9D478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62">
            <a:extLst>
              <a:ext uri="{FF2B5EF4-FFF2-40B4-BE49-F238E27FC236}">
                <a16:creationId xmlns:a16="http://schemas.microsoft.com/office/drawing/2014/main" id="{5DA76BEC-B147-409B-B331-074F4CB2A2EC}"/>
              </a:ext>
            </a:extLst>
          </p:cNvPr>
          <p:cNvSpPr txBox="1"/>
          <p:nvPr/>
        </p:nvSpPr>
        <p:spPr>
          <a:xfrm>
            <a:off x="745436" y="1755610"/>
            <a:ext cx="333619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de-DE" sz="2800">
                <a:solidFill>
                  <a:srgbClr val="515151"/>
                </a:solidFill>
                <a:cs typeface="Calibri"/>
              </a:rPr>
              <a:t>Erweiterbar</a:t>
            </a:r>
          </a:p>
          <a:p>
            <a:pPr lvl="0" algn="r"/>
            <a:r>
              <a:rPr lang="de-DE" sz="2400">
                <a:solidFill>
                  <a:srgbClr val="515151"/>
                </a:solidFill>
                <a:cs typeface="Calibri"/>
              </a:rPr>
              <a:t>Offene Lizenz</a:t>
            </a:r>
            <a:endParaRPr lang="de-DE" sz="2400">
              <a:solidFill>
                <a:srgbClr val="515151"/>
              </a:solidFill>
            </a:endParaRPr>
          </a:p>
        </p:txBody>
      </p:sp>
      <p:cxnSp>
        <p:nvCxnSpPr>
          <p:cNvPr id="15" name="Elbow Connector 59">
            <a:extLst>
              <a:ext uri="{FF2B5EF4-FFF2-40B4-BE49-F238E27FC236}">
                <a16:creationId xmlns:a16="http://schemas.microsoft.com/office/drawing/2014/main" id="{1275BE36-FEE8-4119-BAAC-6DD2604E7D57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80652" y="2359427"/>
            <a:ext cx="1332575" cy="586607"/>
          </a:xfrm>
          <a:prstGeom prst="bentConnector3">
            <a:avLst>
              <a:gd name="adj1" fmla="val 361"/>
            </a:avLst>
          </a:prstGeom>
          <a:ln w="15875">
            <a:solidFill>
              <a:srgbClr val="FF9F00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60">
            <a:extLst>
              <a:ext uri="{FF2B5EF4-FFF2-40B4-BE49-F238E27FC236}">
                <a16:creationId xmlns:a16="http://schemas.microsoft.com/office/drawing/2014/main" id="{510DE0B3-EBB9-4F67-92D8-E04287AD9D4E}"/>
              </a:ext>
            </a:extLst>
          </p:cNvPr>
          <p:cNvCxnSpPr>
            <a:cxnSpLocks/>
          </p:cNvCxnSpPr>
          <p:nvPr/>
        </p:nvCxnSpPr>
        <p:spPr>
          <a:xfrm rot="10800000">
            <a:off x="4104195" y="5025751"/>
            <a:ext cx="1355081" cy="349924"/>
          </a:xfrm>
          <a:prstGeom prst="bentConnector3">
            <a:avLst>
              <a:gd name="adj1" fmla="val 50000"/>
            </a:avLst>
          </a:prstGeom>
          <a:ln w="15875">
            <a:solidFill>
              <a:srgbClr val="51515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60">
            <a:extLst>
              <a:ext uri="{FF2B5EF4-FFF2-40B4-BE49-F238E27FC236}">
                <a16:creationId xmlns:a16="http://schemas.microsoft.com/office/drawing/2014/main" id="{8F9730C6-7141-44DA-A5AD-20885BA23E9F}"/>
              </a:ext>
            </a:extLst>
          </p:cNvPr>
          <p:cNvCxnSpPr>
            <a:cxnSpLocks/>
          </p:cNvCxnSpPr>
          <p:nvPr/>
        </p:nvCxnSpPr>
        <p:spPr>
          <a:xfrm rot="10800000" flipH="1">
            <a:off x="6721048" y="2133212"/>
            <a:ext cx="1355081" cy="349924"/>
          </a:xfrm>
          <a:prstGeom prst="bentConnector3">
            <a:avLst>
              <a:gd name="adj1" fmla="val 50000"/>
            </a:avLst>
          </a:prstGeom>
          <a:ln w="15875">
            <a:solidFill>
              <a:srgbClr val="00A5E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fik 33" descr="Webdesign mit einfarbiger Füllung">
            <a:extLst>
              <a:ext uri="{FF2B5EF4-FFF2-40B4-BE49-F238E27FC236}">
                <a16:creationId xmlns:a16="http://schemas.microsoft.com/office/drawing/2014/main" id="{FC952A53-747D-FEA8-317A-7B58DF69C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68068" y="2438689"/>
            <a:ext cx="855864" cy="855864"/>
          </a:xfrm>
          <a:prstGeom prst="rect">
            <a:avLst/>
          </a:prstGeom>
        </p:spPr>
      </p:pic>
      <p:pic>
        <p:nvPicPr>
          <p:cNvPr id="38" name="Grafik 37" descr="Verschieben mit einfarbiger Füllung">
            <a:extLst>
              <a:ext uri="{FF2B5EF4-FFF2-40B4-BE49-F238E27FC236}">
                <a16:creationId xmlns:a16="http://schemas.microsoft.com/office/drawing/2014/main" id="{3F794F50-87BC-137C-8154-289A62C083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0000">
            <a:off x="4382494" y="3344484"/>
            <a:ext cx="1227578" cy="1227578"/>
          </a:xfrm>
          <a:prstGeom prst="rect">
            <a:avLst/>
          </a:prstGeom>
        </p:spPr>
      </p:pic>
      <p:pic>
        <p:nvPicPr>
          <p:cNvPr id="42" name="Grafik 41" descr="Schachtel mit einfarbiger Füllung">
            <a:extLst>
              <a:ext uri="{FF2B5EF4-FFF2-40B4-BE49-F238E27FC236}">
                <a16:creationId xmlns:a16="http://schemas.microsoft.com/office/drawing/2014/main" id="{409E159B-2467-52F5-84E9-9BE9F9AA45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31350" y="3481587"/>
            <a:ext cx="914400" cy="91440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C1B55F4B-17F5-DB4F-BABA-40B1A49229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059" y="4491289"/>
            <a:ext cx="1005881" cy="1005881"/>
          </a:xfrm>
          <a:prstGeom prst="rect">
            <a:avLst/>
          </a:prstGeom>
        </p:spPr>
      </p:pic>
      <p:sp>
        <p:nvSpPr>
          <p:cNvPr id="45" name="TextBox 62">
            <a:extLst>
              <a:ext uri="{FF2B5EF4-FFF2-40B4-BE49-F238E27FC236}">
                <a16:creationId xmlns:a16="http://schemas.microsoft.com/office/drawing/2014/main" id="{77FEB6B4-BE09-72EE-76FB-DEE71A5AAC7A}"/>
              </a:ext>
            </a:extLst>
          </p:cNvPr>
          <p:cNvSpPr txBox="1"/>
          <p:nvPr/>
        </p:nvSpPr>
        <p:spPr>
          <a:xfrm>
            <a:off x="8254470" y="1861898"/>
            <a:ext cx="333619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de-DE" sz="2800">
                <a:solidFill>
                  <a:srgbClr val="515151"/>
                </a:solidFill>
                <a:cs typeface="Calibri"/>
              </a:rPr>
              <a:t>Im Browser aufrufbar</a:t>
            </a:r>
          </a:p>
          <a:p>
            <a:pPr lvl="0"/>
            <a:r>
              <a:rPr lang="de-DE" sz="2400">
                <a:solidFill>
                  <a:srgbClr val="515151"/>
                </a:solidFill>
                <a:cs typeface="Calibri"/>
              </a:rPr>
              <a:t>Responsiv</a:t>
            </a:r>
            <a:endParaRPr lang="de-DE" sz="2400">
              <a:solidFill>
                <a:srgbClr val="515151"/>
              </a:solidFill>
            </a:endParaRPr>
          </a:p>
        </p:txBody>
      </p:sp>
      <p:sp>
        <p:nvSpPr>
          <p:cNvPr id="46" name="TextBox 62">
            <a:extLst>
              <a:ext uri="{FF2B5EF4-FFF2-40B4-BE49-F238E27FC236}">
                <a16:creationId xmlns:a16="http://schemas.microsoft.com/office/drawing/2014/main" id="{DDE28C64-B57F-58D9-48ED-2DE4D66290AF}"/>
              </a:ext>
            </a:extLst>
          </p:cNvPr>
          <p:cNvSpPr txBox="1"/>
          <p:nvPr/>
        </p:nvSpPr>
        <p:spPr>
          <a:xfrm>
            <a:off x="8037062" y="5114065"/>
            <a:ext cx="3336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de-DE" sz="2800" err="1">
                <a:solidFill>
                  <a:srgbClr val="515151"/>
                </a:solidFill>
                <a:cs typeface="Calibri"/>
              </a:rPr>
              <a:t>Containerized</a:t>
            </a:r>
            <a:endParaRPr lang="de-DE" sz="2400">
              <a:solidFill>
                <a:srgbClr val="515151"/>
              </a:solidFill>
            </a:endParaRPr>
          </a:p>
        </p:txBody>
      </p:sp>
      <p:sp>
        <p:nvSpPr>
          <p:cNvPr id="47" name="TextBox 62">
            <a:extLst>
              <a:ext uri="{FF2B5EF4-FFF2-40B4-BE49-F238E27FC236}">
                <a16:creationId xmlns:a16="http://schemas.microsoft.com/office/drawing/2014/main" id="{4E5033F0-01AA-52C2-1B7A-98B32239A21B}"/>
              </a:ext>
            </a:extLst>
          </p:cNvPr>
          <p:cNvSpPr txBox="1"/>
          <p:nvPr/>
        </p:nvSpPr>
        <p:spPr>
          <a:xfrm>
            <a:off x="542761" y="4764141"/>
            <a:ext cx="3336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de-DE" sz="2800">
                <a:solidFill>
                  <a:srgbClr val="515151"/>
                </a:solidFill>
                <a:cs typeface="Calibri"/>
              </a:rPr>
              <a:t>Agil</a:t>
            </a:r>
            <a:endParaRPr lang="de-DE" sz="2400">
              <a:solidFill>
                <a:srgbClr val="5151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76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45" grpId="0"/>
      <p:bldP spid="46" grpId="0"/>
      <p:bldP spid="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Im Haus, Monitor, Bildschirm enthält.&#10;&#10;Automatisch generierte Beschreibung">
            <a:extLst>
              <a:ext uri="{FF2B5EF4-FFF2-40B4-BE49-F238E27FC236}">
                <a16:creationId xmlns:a16="http://schemas.microsoft.com/office/drawing/2014/main" id="{9C98EC71-F0B8-C775-4018-1297E580CC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1"/>
          <a:stretch/>
        </p:blipFill>
        <p:spPr>
          <a:xfrm>
            <a:off x="-1070710" y="-38130"/>
            <a:ext cx="10214710" cy="7006746"/>
          </a:xfrm>
          <a:prstGeom prst="rect">
            <a:avLst/>
          </a:prstGeom>
        </p:spPr>
      </p:pic>
      <p:sp>
        <p:nvSpPr>
          <p:cNvPr id="7" name="Gleichschenkliges Dreieck 6">
            <a:extLst>
              <a:ext uri="{FF2B5EF4-FFF2-40B4-BE49-F238E27FC236}">
                <a16:creationId xmlns:a16="http://schemas.microsoft.com/office/drawing/2014/main" id="{2C99E163-3D72-0A14-A8A5-2949D4163D15}"/>
              </a:ext>
            </a:extLst>
          </p:cNvPr>
          <p:cNvSpPr/>
          <p:nvPr/>
        </p:nvSpPr>
        <p:spPr>
          <a:xfrm rot="16200000">
            <a:off x="2457032" y="-124380"/>
            <a:ext cx="6867333" cy="7097423"/>
          </a:xfrm>
          <a:prstGeom prst="triangle">
            <a:avLst>
              <a:gd name="adj" fmla="val 998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2F9B5F32-3612-0238-5AAF-45C6188E8AED}"/>
              </a:ext>
            </a:extLst>
          </p:cNvPr>
          <p:cNvGrpSpPr/>
          <p:nvPr/>
        </p:nvGrpSpPr>
        <p:grpSpPr>
          <a:xfrm>
            <a:off x="7371184" y="-9332"/>
            <a:ext cx="4830147" cy="438540"/>
            <a:chOff x="7371184" y="-9332"/>
            <a:chExt cx="4830147" cy="438540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41D31EE5-2219-011E-C483-068D6DB4981C}"/>
                </a:ext>
              </a:extLst>
            </p:cNvPr>
            <p:cNvSpPr/>
            <p:nvPr userDrawn="1"/>
          </p:nvSpPr>
          <p:spPr>
            <a:xfrm>
              <a:off x="7996335" y="-9331"/>
              <a:ext cx="4204996" cy="438539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Gleichschenkliges Dreieck 9">
              <a:extLst>
                <a:ext uri="{FF2B5EF4-FFF2-40B4-BE49-F238E27FC236}">
                  <a16:creationId xmlns:a16="http://schemas.microsoft.com/office/drawing/2014/main" id="{5B526B7F-B692-67D6-712A-B70AD66EB1CA}"/>
                </a:ext>
              </a:extLst>
            </p:cNvPr>
            <p:cNvSpPr/>
            <p:nvPr userDrawn="1"/>
          </p:nvSpPr>
          <p:spPr>
            <a:xfrm rot="10800000">
              <a:off x="7371184" y="-9332"/>
              <a:ext cx="625151" cy="438539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4DAD05F-5F3F-684E-16F0-15C968E47E8A}"/>
              </a:ext>
            </a:extLst>
          </p:cNvPr>
          <p:cNvGrpSpPr/>
          <p:nvPr/>
        </p:nvGrpSpPr>
        <p:grpSpPr>
          <a:xfrm>
            <a:off x="9453925" y="425120"/>
            <a:ext cx="2747405" cy="365125"/>
            <a:chOff x="9453925" y="425120"/>
            <a:chExt cx="2747405" cy="365125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03FFA386-2C68-2B74-A810-DF0BFE9C90B7}"/>
                </a:ext>
              </a:extLst>
            </p:cNvPr>
            <p:cNvSpPr/>
            <p:nvPr userDrawn="1"/>
          </p:nvSpPr>
          <p:spPr>
            <a:xfrm>
              <a:off x="9974423" y="425120"/>
              <a:ext cx="2226907" cy="365125"/>
            </a:xfrm>
            <a:prstGeom prst="rect">
              <a:avLst/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Gleichschenkliges Dreieck 12">
              <a:extLst>
                <a:ext uri="{FF2B5EF4-FFF2-40B4-BE49-F238E27FC236}">
                  <a16:creationId xmlns:a16="http://schemas.microsoft.com/office/drawing/2014/main" id="{B071903E-7870-FBDB-D2C5-AB53C98B43BD}"/>
                </a:ext>
              </a:extLst>
            </p:cNvPr>
            <p:cNvSpPr/>
            <p:nvPr userDrawn="1"/>
          </p:nvSpPr>
          <p:spPr>
            <a:xfrm rot="10800000">
              <a:off x="9453925" y="425120"/>
              <a:ext cx="520496" cy="365124"/>
            </a:xfrm>
            <a:prstGeom prst="triangle">
              <a:avLst>
                <a:gd name="adj" fmla="val 0"/>
              </a:avLst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BA4BD9A-5685-3915-6CC3-0CE90B27AD25}"/>
              </a:ext>
            </a:extLst>
          </p:cNvPr>
          <p:cNvGrpSpPr/>
          <p:nvPr/>
        </p:nvGrpSpPr>
        <p:grpSpPr>
          <a:xfrm>
            <a:off x="1308655" y="272719"/>
            <a:ext cx="4240609" cy="2256238"/>
            <a:chOff x="1397119" y="902609"/>
            <a:chExt cx="4240609" cy="2256238"/>
          </a:xfrm>
          <a:solidFill>
            <a:srgbClr val="FF9F00"/>
          </a:solidFill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A856F62B-B6F8-ECC9-4C1F-9C9CEBEC5335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Gleichschenkliges Dreieck 15">
              <a:extLst>
                <a:ext uri="{FF2B5EF4-FFF2-40B4-BE49-F238E27FC236}">
                  <a16:creationId xmlns:a16="http://schemas.microsoft.com/office/drawing/2014/main" id="{E02B4118-AEEC-E567-C9A4-8303B7F91834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D745B711-6F02-9D1F-1C60-A55752FDA576}"/>
              </a:ext>
            </a:extLst>
          </p:cNvPr>
          <p:cNvGrpSpPr/>
          <p:nvPr/>
        </p:nvGrpSpPr>
        <p:grpSpPr>
          <a:xfrm>
            <a:off x="1397119" y="902609"/>
            <a:ext cx="4240609" cy="2256238"/>
            <a:chOff x="1397119" y="902609"/>
            <a:chExt cx="4240609" cy="2256238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6EDEA053-EFEA-4E68-06ED-698728E308D7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Gleichschenkliges Dreieck 18">
              <a:extLst>
                <a:ext uri="{FF2B5EF4-FFF2-40B4-BE49-F238E27FC236}">
                  <a16:creationId xmlns:a16="http://schemas.microsoft.com/office/drawing/2014/main" id="{4ADE1927-44D2-0DDF-434B-AD4C962954EA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A8D49A29-B373-353C-7628-D902C219D955}"/>
              </a:ext>
            </a:extLst>
          </p:cNvPr>
          <p:cNvGrpSpPr/>
          <p:nvPr/>
        </p:nvGrpSpPr>
        <p:grpSpPr>
          <a:xfrm rot="10800000">
            <a:off x="6384584" y="3963587"/>
            <a:ext cx="4240609" cy="2256238"/>
            <a:chOff x="1397119" y="902609"/>
            <a:chExt cx="4240609" cy="2256238"/>
          </a:xfrm>
        </p:grpSpPr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AC9E8624-5320-BFEB-A87B-6137EB6C80C2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Gleichschenkliges Dreieck 21">
              <a:extLst>
                <a:ext uri="{FF2B5EF4-FFF2-40B4-BE49-F238E27FC236}">
                  <a16:creationId xmlns:a16="http://schemas.microsoft.com/office/drawing/2014/main" id="{D66293BC-67CD-1254-31EC-496F0E3020AF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34B04B9-0E0C-D723-61A0-26C7EBF97141}"/>
              </a:ext>
            </a:extLst>
          </p:cNvPr>
          <p:cNvGrpSpPr/>
          <p:nvPr/>
        </p:nvGrpSpPr>
        <p:grpSpPr>
          <a:xfrm rot="10800000">
            <a:off x="7438918" y="4465237"/>
            <a:ext cx="4240609" cy="2256238"/>
            <a:chOff x="1397119" y="902609"/>
            <a:chExt cx="4240609" cy="2256238"/>
          </a:xfrm>
          <a:solidFill>
            <a:srgbClr val="FF9F00"/>
          </a:solidFill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0CAF367A-21D1-A0EE-66B2-FD52FB8E8F50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Gleichschenkliges Dreieck 24">
              <a:extLst>
                <a:ext uri="{FF2B5EF4-FFF2-40B4-BE49-F238E27FC236}">
                  <a16:creationId xmlns:a16="http://schemas.microsoft.com/office/drawing/2014/main" id="{C4C2E46C-B564-0CD1-F469-BE2E45587A04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6" name="Rechteck 25">
            <a:extLst>
              <a:ext uri="{FF2B5EF4-FFF2-40B4-BE49-F238E27FC236}">
                <a16:creationId xmlns:a16="http://schemas.microsoft.com/office/drawing/2014/main" id="{36904B86-263B-E031-D1B1-2DF5DA23BF84}"/>
              </a:ext>
            </a:extLst>
          </p:cNvPr>
          <p:cNvSpPr/>
          <p:nvPr/>
        </p:nvSpPr>
        <p:spPr>
          <a:xfrm>
            <a:off x="4833934" y="2949608"/>
            <a:ext cx="5986466" cy="1254928"/>
          </a:xfrm>
          <a:prstGeom prst="rect">
            <a:avLst/>
          </a:prstGeom>
          <a:solidFill>
            <a:srgbClr val="FF9F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b="1">
                <a:solidFill>
                  <a:srgbClr val="515151"/>
                </a:solidFill>
              </a:rPr>
              <a:t>Umsetzung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9A79146-D18C-CE23-2CDE-933876C10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8503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4CE089-C009-9465-CFAE-74C967474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Architektur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CDC46D6-ED4E-F5F0-89DA-A9EFFF35F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8</a:t>
            </a:fld>
            <a:endParaRPr lang="de-DE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AF63F316-FF73-72F5-2E56-9198157B4936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flipH="1">
            <a:off x="4451412" y="2904544"/>
            <a:ext cx="2928" cy="53928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93C348F8-478C-0DBF-2AFF-21C537CF42FD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4451412" y="4570197"/>
            <a:ext cx="0" cy="539284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AA712177-A815-D5BD-ED70-8B0873E14F4C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 flipV="1">
            <a:off x="5491834" y="3174185"/>
            <a:ext cx="1106502" cy="832827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7DBF3A7-ED7D-EE87-8D7B-2CB80174E90B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>
            <a:off x="5494762" y="2341359"/>
            <a:ext cx="1103574" cy="832826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BDBB6B61-CD1D-64EE-C375-8D3C413A96C7}"/>
              </a:ext>
            </a:extLst>
          </p:cNvPr>
          <p:cNvSpPr txBox="1"/>
          <p:nvPr/>
        </p:nvSpPr>
        <p:spPr>
          <a:xfrm rot="2172104">
            <a:off x="5640212" y="2397895"/>
            <a:ext cx="1162771" cy="4462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2300">
                <a:latin typeface="Helvetica Light"/>
              </a:rPr>
              <a:t>SAML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1AA2FC2-0AA2-2569-6F0B-446CCB5B761F}"/>
              </a:ext>
            </a:extLst>
          </p:cNvPr>
          <p:cNvSpPr txBox="1"/>
          <p:nvPr/>
        </p:nvSpPr>
        <p:spPr>
          <a:xfrm rot="19355811">
            <a:off x="5605808" y="3540547"/>
            <a:ext cx="1004130" cy="4462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2300">
                <a:latin typeface="Helvetica Light"/>
              </a:rPr>
              <a:t>SAML</a:t>
            </a:r>
            <a:endParaRPr lang="de-DE">
              <a:latin typeface="Helvetica Light" panose="020B0500000000000000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DC99DC1-551B-E54B-781F-547D1E199396}"/>
              </a:ext>
            </a:extLst>
          </p:cNvPr>
          <p:cNvSpPr txBox="1"/>
          <p:nvPr/>
        </p:nvSpPr>
        <p:spPr>
          <a:xfrm>
            <a:off x="4476812" y="2960747"/>
            <a:ext cx="1459527" cy="4462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2300">
                <a:latin typeface="Helvetica Light"/>
              </a:rPr>
              <a:t>REST</a:t>
            </a: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EF5DDCE3-6B56-67C1-DE27-94EE718443CC}"/>
              </a:ext>
            </a:extLst>
          </p:cNvPr>
          <p:cNvSpPr/>
          <p:nvPr/>
        </p:nvSpPr>
        <p:spPr>
          <a:xfrm>
            <a:off x="3413918" y="1778174"/>
            <a:ext cx="2080844" cy="1126370"/>
          </a:xfrm>
          <a:prstGeom prst="roundRect">
            <a:avLst/>
          </a:prstGeom>
          <a:solidFill>
            <a:srgbClr val="00A5E1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3000">
                <a:latin typeface="Helvetica Light"/>
              </a:rPr>
              <a:t>Frontend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1F850ABD-E1AF-E05E-F2E7-4894647CA1B8}"/>
              </a:ext>
            </a:extLst>
          </p:cNvPr>
          <p:cNvSpPr/>
          <p:nvPr/>
        </p:nvSpPr>
        <p:spPr>
          <a:xfrm>
            <a:off x="3410990" y="3443827"/>
            <a:ext cx="2080844" cy="1126370"/>
          </a:xfrm>
          <a:prstGeom prst="roundRect">
            <a:avLst/>
          </a:prstGeom>
          <a:solidFill>
            <a:srgbClr val="00A5E1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3000">
                <a:latin typeface="Helvetica Light"/>
              </a:rPr>
              <a:t>Backend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A5CC46B9-6B93-649F-BE9F-FEA8EB9A299C}"/>
              </a:ext>
            </a:extLst>
          </p:cNvPr>
          <p:cNvSpPr/>
          <p:nvPr/>
        </p:nvSpPr>
        <p:spPr>
          <a:xfrm>
            <a:off x="3410990" y="5109481"/>
            <a:ext cx="2080844" cy="1126370"/>
          </a:xfrm>
          <a:prstGeom prst="roundRect">
            <a:avLst/>
          </a:prstGeom>
          <a:solidFill>
            <a:srgbClr val="00A5E1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3000">
                <a:latin typeface="Helvetica Light"/>
              </a:rPr>
              <a:t>Database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04154F57-9BC2-FAED-DDDD-67850B29BADF}"/>
              </a:ext>
            </a:extLst>
          </p:cNvPr>
          <p:cNvSpPr/>
          <p:nvPr/>
        </p:nvSpPr>
        <p:spPr>
          <a:xfrm>
            <a:off x="6598336" y="2611000"/>
            <a:ext cx="2080844" cy="1126370"/>
          </a:xfrm>
          <a:prstGeom prst="roundRect">
            <a:avLst/>
          </a:prstGeom>
          <a:solidFill>
            <a:srgbClr val="00A5E1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3000">
                <a:latin typeface="Helvetica Light"/>
              </a:rPr>
              <a:t>Identity Server</a:t>
            </a:r>
          </a:p>
        </p:txBody>
      </p:sp>
    </p:spTree>
    <p:extLst>
      <p:ext uri="{BB962C8B-B14F-4D97-AF65-F5344CB8AC3E}">
        <p14:creationId xmlns:p14="http://schemas.microsoft.com/office/powerpoint/2010/main" val="273960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 animBg="1"/>
      <p:bldP spid="16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4CE089-C009-9465-CFAE-74C967474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Technologien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CDC46D6-ED4E-F5F0-89DA-A9EFFF35F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9</a:t>
            </a:fld>
            <a:endParaRPr lang="de-DE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AF63F316-FF73-72F5-2E56-9198157B4936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flipH="1">
            <a:off x="4451412" y="2904544"/>
            <a:ext cx="2928" cy="53928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93C348F8-478C-0DBF-2AFF-21C537CF42FD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4451412" y="4570197"/>
            <a:ext cx="0" cy="539284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AA712177-A815-D5BD-ED70-8B0873E14F4C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 flipV="1">
            <a:off x="5491834" y="3174185"/>
            <a:ext cx="1106502" cy="832827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7DBF3A7-ED7D-EE87-8D7B-2CB80174E90B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>
            <a:off x="5494762" y="2341359"/>
            <a:ext cx="1103574" cy="832826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BDBB6B61-CD1D-64EE-C375-8D3C413A96C7}"/>
              </a:ext>
            </a:extLst>
          </p:cNvPr>
          <p:cNvSpPr txBox="1"/>
          <p:nvPr/>
        </p:nvSpPr>
        <p:spPr>
          <a:xfrm rot="2172104">
            <a:off x="5640212" y="2397895"/>
            <a:ext cx="1162771" cy="4462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2300">
                <a:latin typeface="Helvetica Light"/>
              </a:rPr>
              <a:t>SAML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1AA2FC2-0AA2-2569-6F0B-446CCB5B761F}"/>
              </a:ext>
            </a:extLst>
          </p:cNvPr>
          <p:cNvSpPr txBox="1"/>
          <p:nvPr/>
        </p:nvSpPr>
        <p:spPr>
          <a:xfrm rot="19355811">
            <a:off x="5605808" y="3540547"/>
            <a:ext cx="1004130" cy="4462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2300">
                <a:latin typeface="Helvetica Light"/>
              </a:rPr>
              <a:t>SAML</a:t>
            </a:r>
            <a:endParaRPr lang="de-DE">
              <a:latin typeface="Helvetica Light" panose="020B0500000000000000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DC99DC1-551B-E54B-781F-547D1E199396}"/>
              </a:ext>
            </a:extLst>
          </p:cNvPr>
          <p:cNvSpPr txBox="1"/>
          <p:nvPr/>
        </p:nvSpPr>
        <p:spPr>
          <a:xfrm>
            <a:off x="4476812" y="2960747"/>
            <a:ext cx="1459527" cy="4462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2300">
                <a:latin typeface="Helvetica Light"/>
              </a:rPr>
              <a:t>REST</a:t>
            </a: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EF5DDCE3-6B56-67C1-DE27-94EE718443CC}"/>
              </a:ext>
            </a:extLst>
          </p:cNvPr>
          <p:cNvSpPr/>
          <p:nvPr/>
        </p:nvSpPr>
        <p:spPr>
          <a:xfrm>
            <a:off x="3413918" y="1778174"/>
            <a:ext cx="2080844" cy="1126370"/>
          </a:xfrm>
          <a:prstGeom prst="roundRect">
            <a:avLst/>
          </a:prstGeom>
          <a:noFill/>
          <a:ln w="12700">
            <a:solidFill>
              <a:srgbClr val="00A5E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de-DE" sz="3000">
              <a:latin typeface="Helvetica Light"/>
            </a:endParaRP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1F850ABD-E1AF-E05E-F2E7-4894647CA1B8}"/>
              </a:ext>
            </a:extLst>
          </p:cNvPr>
          <p:cNvSpPr/>
          <p:nvPr/>
        </p:nvSpPr>
        <p:spPr>
          <a:xfrm>
            <a:off x="3410990" y="3443827"/>
            <a:ext cx="2080844" cy="1126370"/>
          </a:xfrm>
          <a:prstGeom prst="roundRect">
            <a:avLst/>
          </a:prstGeom>
          <a:noFill/>
          <a:ln w="12700">
            <a:solidFill>
              <a:srgbClr val="00A5E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de-DE" sz="3000">
              <a:latin typeface="Helvetica Light"/>
            </a:endParaRP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A5CC46B9-6B93-649F-BE9F-FEA8EB9A299C}"/>
              </a:ext>
            </a:extLst>
          </p:cNvPr>
          <p:cNvSpPr/>
          <p:nvPr/>
        </p:nvSpPr>
        <p:spPr>
          <a:xfrm>
            <a:off x="3410990" y="5109481"/>
            <a:ext cx="2080844" cy="1126370"/>
          </a:xfrm>
          <a:prstGeom prst="roundRect">
            <a:avLst/>
          </a:prstGeom>
          <a:noFill/>
          <a:ln w="12700">
            <a:solidFill>
              <a:srgbClr val="00A5E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de-DE" sz="3000">
              <a:latin typeface="Helvetica Light"/>
            </a:endParaRP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04154F57-9BC2-FAED-DDDD-67850B29BADF}"/>
              </a:ext>
            </a:extLst>
          </p:cNvPr>
          <p:cNvSpPr/>
          <p:nvPr/>
        </p:nvSpPr>
        <p:spPr>
          <a:xfrm>
            <a:off x="6598336" y="2611000"/>
            <a:ext cx="2080844" cy="1126370"/>
          </a:xfrm>
          <a:prstGeom prst="roundRect">
            <a:avLst/>
          </a:prstGeom>
          <a:noFill/>
          <a:ln w="12700">
            <a:solidFill>
              <a:srgbClr val="00A5E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de-DE" sz="3000">
              <a:latin typeface="Helvetica Light"/>
            </a:endParaRPr>
          </a:p>
        </p:txBody>
      </p:sp>
      <p:pic>
        <p:nvPicPr>
          <p:cNvPr id="3" name="Grafik 2" descr="Ein Bild, das Logo enthält.&#10;&#10;Automatisch generierte Beschreibung">
            <a:extLst>
              <a:ext uri="{FF2B5EF4-FFF2-40B4-BE49-F238E27FC236}">
                <a16:creationId xmlns:a16="http://schemas.microsoft.com/office/drawing/2014/main" id="{06FD4B71-3080-3E64-024F-F15C70213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174" y="2069361"/>
            <a:ext cx="1620000" cy="543996"/>
          </a:xfrm>
          <a:prstGeom prst="rect">
            <a:avLst/>
          </a:prstGeom>
        </p:spPr>
      </p:pic>
      <p:pic>
        <p:nvPicPr>
          <p:cNvPr id="4" name="Grafik 3" descr="Ein Bild, das Logo enthält.&#10;&#10;Automatisch generierte Beschreibung">
            <a:extLst>
              <a:ext uri="{FF2B5EF4-FFF2-40B4-BE49-F238E27FC236}">
                <a16:creationId xmlns:a16="http://schemas.microsoft.com/office/drawing/2014/main" id="{3F292625-17E2-976C-6135-45897D0C47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2" t="17885" r="19051" b="17427"/>
          <a:stretch/>
        </p:blipFill>
        <p:spPr>
          <a:xfrm>
            <a:off x="3731412" y="3498777"/>
            <a:ext cx="1440000" cy="101647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1538E89-32C6-3E34-C60E-5505786CE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8225" y="5303745"/>
            <a:ext cx="1945898" cy="73784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CF808EFC-3E03-449C-20BF-CAC7D5185B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5235" y="2713922"/>
            <a:ext cx="1467045" cy="93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76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 animBg="1"/>
      <p:bldP spid="16" grpId="0" animBg="1"/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Office">
  <a:themeElements>
    <a:clrScheme name="Benutzerdefiniert 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00A5E1"/>
      </a:accent2>
      <a:accent3>
        <a:srgbClr val="FF9F00"/>
      </a:accent3>
      <a:accent4>
        <a:srgbClr val="B9D478"/>
      </a:accent4>
      <a:accent5>
        <a:srgbClr val="00A5E1"/>
      </a:accent5>
      <a:accent6>
        <a:srgbClr val="FF9F0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0</TotalTime>
  <Application>Microsoft Office PowerPoint</Application>
  <PresentationFormat>Widescreen</PresentationFormat>
  <Slides>28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</vt:lpstr>
      <vt:lpstr>Sport Challenge Projekt</vt:lpstr>
      <vt:lpstr>Überblick</vt:lpstr>
      <vt:lpstr>PowerPoint Presentation</vt:lpstr>
      <vt:lpstr>Sport Challenge</vt:lpstr>
      <vt:lpstr>Projekt</vt:lpstr>
      <vt:lpstr>Anforderungen</vt:lpstr>
      <vt:lpstr>PowerPoint Presentation</vt:lpstr>
      <vt:lpstr>Architektur</vt:lpstr>
      <vt:lpstr>Technologien</vt:lpstr>
      <vt:lpstr>PowerPoint Presentation</vt:lpstr>
      <vt:lpstr>Frontend</vt:lpstr>
      <vt:lpstr>PowerPoint Presentation</vt:lpstr>
      <vt:lpstr>PowerPoint Presentation</vt:lpstr>
      <vt:lpstr>Backend</vt:lpstr>
      <vt:lpstr>PowerPoint Presentation</vt:lpstr>
      <vt:lpstr>PowerPoint Presentation</vt:lpstr>
      <vt:lpstr>PowerPoint Presentation</vt:lpstr>
      <vt:lpstr>PowerPoint Presentation</vt:lpstr>
      <vt:lpstr>E-Mail</vt:lpstr>
      <vt:lpstr>PowerPoint Presentation</vt:lpstr>
      <vt:lpstr>PowerPoint Presentation</vt:lpstr>
      <vt:lpstr>PowerPoint Presentation</vt:lpstr>
      <vt:lpstr>Was hat gut funktioniert</vt:lpstr>
      <vt:lpstr>Was hätte besser funktionieren können</vt:lpstr>
      <vt:lpstr>PowerPoint Presentation</vt:lpstr>
      <vt:lpstr>Fazit</vt:lpstr>
      <vt:lpstr>PowerPoint Presentation</vt:lpstr>
      <vt:lpstr>Bildquellen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Sport Challenge Projekt</dc:title>
  <dc:creator>Jason Patrick Duffy</dc:creator>
  <cp:revision>1</cp:revision>
  <dcterms:created xsi:type="dcterms:W3CDTF">2023-04-13T16:19:37Z</dcterms:created>
  <dcterms:modified xsi:type="dcterms:W3CDTF">2023-06-28T18:49:47Z</dcterms:modified>
</cp:coreProperties>
</file>